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5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9999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9999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9999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9999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1999" cy="685799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2670047"/>
            <a:ext cx="4037075" cy="418795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2892551"/>
            <a:ext cx="1522475" cy="2365248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09076" y="1676400"/>
            <a:ext cx="2819400" cy="28194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999476" y="0"/>
            <a:ext cx="1603248" cy="1141476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606028" y="6095999"/>
            <a:ext cx="993648" cy="76199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0398252" y="0"/>
            <a:ext cx="760488" cy="1203960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10437876" y="0"/>
            <a:ext cx="685800" cy="1143000"/>
          </a:xfrm>
          <a:custGeom>
            <a:avLst/>
            <a:gdLst/>
            <a:ahLst/>
            <a:cxnLst/>
            <a:rect l="l" t="t" r="r" b="b"/>
            <a:pathLst>
              <a:path w="685800" h="1143000">
                <a:moveTo>
                  <a:pt x="685800" y="0"/>
                </a:moveTo>
                <a:lnTo>
                  <a:pt x="0" y="0"/>
                </a:lnTo>
                <a:lnTo>
                  <a:pt x="0" y="1143000"/>
                </a:lnTo>
                <a:lnTo>
                  <a:pt x="685800" y="1143000"/>
                </a:lnTo>
                <a:lnTo>
                  <a:pt x="685800" y="0"/>
                </a:lnTo>
                <a:close/>
              </a:path>
            </a:pathLst>
          </a:custGeom>
          <a:solidFill>
            <a:srgbClr val="AF15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21713" y="890142"/>
            <a:ext cx="8055609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9999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82116" y="2080082"/>
            <a:ext cx="7807959" cy="2585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://www.lincoln.school.nz/course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://www.nzqa.govt.nz/ncea/understanding-ncea/how-ncea-work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sjn@lincoln.school.nz" TargetMode="External"/><Relationship Id="rId2" Type="http://schemas.openxmlformats.org/officeDocument/2006/relationships/hyperlink" Target="mailto:dwa@lincoln.school.n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hyperlink" Target="mailto:bga@lincoln.school.n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0148" y="2027377"/>
            <a:ext cx="8012430" cy="203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7825" marR="367665" indent="2851150">
              <a:lnSpc>
                <a:spcPct val="100000"/>
              </a:lnSpc>
              <a:spcBef>
                <a:spcPts val="105"/>
              </a:spcBef>
            </a:pPr>
            <a:r>
              <a:rPr sz="4400" spc="-20" dirty="0">
                <a:solidFill>
                  <a:srgbClr val="FFFFFF"/>
                </a:solidFill>
              </a:rPr>
              <a:t>NCEA </a:t>
            </a:r>
            <a:r>
              <a:rPr sz="4400" dirty="0">
                <a:solidFill>
                  <a:srgbClr val="FFFFFF"/>
                </a:solidFill>
              </a:rPr>
              <a:t>(NATIONAL</a:t>
            </a:r>
            <a:r>
              <a:rPr sz="4400" spc="-50" dirty="0">
                <a:solidFill>
                  <a:srgbClr val="FFFFFF"/>
                </a:solidFill>
              </a:rPr>
              <a:t> </a:t>
            </a:r>
            <a:r>
              <a:rPr sz="4400" dirty="0">
                <a:solidFill>
                  <a:srgbClr val="FFFFFF"/>
                </a:solidFill>
              </a:rPr>
              <a:t>CERTIFICATE</a:t>
            </a:r>
            <a:r>
              <a:rPr sz="4400" spc="-70" dirty="0">
                <a:solidFill>
                  <a:srgbClr val="FFFFFF"/>
                </a:solidFill>
              </a:rPr>
              <a:t> </a:t>
            </a:r>
            <a:r>
              <a:rPr sz="4400" spc="-25" dirty="0">
                <a:solidFill>
                  <a:srgbClr val="FFFFFF"/>
                </a:solidFill>
              </a:rPr>
              <a:t>OF</a:t>
            </a:r>
            <a:endParaRPr sz="4400"/>
          </a:p>
          <a:p>
            <a:pPr marL="12700">
              <a:lnSpc>
                <a:spcPct val="100000"/>
              </a:lnSpc>
            </a:pPr>
            <a:r>
              <a:rPr sz="4400" dirty="0">
                <a:solidFill>
                  <a:srgbClr val="FFFFFF"/>
                </a:solidFill>
              </a:rPr>
              <a:t>EDUCATIONAL</a:t>
            </a:r>
            <a:r>
              <a:rPr sz="4400" spc="-120" dirty="0">
                <a:solidFill>
                  <a:srgbClr val="FFFFFF"/>
                </a:solidFill>
              </a:rPr>
              <a:t> </a:t>
            </a:r>
            <a:r>
              <a:rPr sz="4400" spc="-10" dirty="0">
                <a:solidFill>
                  <a:srgbClr val="FFFFFF"/>
                </a:solidFill>
              </a:rPr>
              <a:t>ACHIEVEMENT)</a:t>
            </a:r>
            <a:endParaRPr sz="4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61447" y="0"/>
            <a:ext cx="1674876" cy="179527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1506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Arial"/>
                <a:cs typeface="Arial"/>
              </a:rPr>
              <a:t>Internal</a:t>
            </a:r>
            <a:r>
              <a:rPr spc="-19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Assessments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7270" y="1979422"/>
            <a:ext cx="8340725" cy="357949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54965" marR="1292860" indent="-342265">
              <a:lnSpc>
                <a:spcPct val="80000"/>
              </a:lnSpc>
              <a:spcBef>
                <a:spcPts val="620"/>
              </a:spcBef>
              <a:buClr>
                <a:srgbClr val="89D0D5"/>
              </a:buClr>
              <a:buSzPct val="79545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These</a:t>
            </a:r>
            <a:r>
              <a:rPr sz="22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are</a:t>
            </a:r>
            <a:r>
              <a:rPr sz="22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run</a:t>
            </a:r>
            <a:r>
              <a:rPr sz="22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under</a:t>
            </a:r>
            <a:r>
              <a:rPr sz="22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NCEA</a:t>
            </a:r>
            <a:r>
              <a:rPr sz="22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conditions</a:t>
            </a:r>
            <a:r>
              <a:rPr sz="2200" spc="-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(refer</a:t>
            </a:r>
            <a:r>
              <a:rPr sz="22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sz="22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200" spc="-10" dirty="0">
                <a:solidFill>
                  <a:srgbClr val="FFFFFF"/>
                </a:solidFill>
                <a:latin typeface="Century Gothic"/>
                <a:cs typeface="Century Gothic"/>
              </a:rPr>
              <a:t>Assessment</a:t>
            </a:r>
            <a:r>
              <a:rPr sz="2200" spc="-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Procedures</a:t>
            </a:r>
            <a:r>
              <a:rPr sz="2200"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Student</a:t>
            </a:r>
            <a:r>
              <a:rPr sz="22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entury Gothic"/>
                <a:cs typeface="Century Gothic"/>
              </a:rPr>
              <a:t>Handbook)</a:t>
            </a:r>
            <a:endParaRPr sz="2200">
              <a:latin typeface="Century Gothic"/>
              <a:cs typeface="Century Gothic"/>
            </a:endParaRPr>
          </a:p>
          <a:p>
            <a:pPr marL="354965" marR="339090" indent="-342265">
              <a:lnSpc>
                <a:spcPct val="80100"/>
              </a:lnSpc>
              <a:spcBef>
                <a:spcPts val="2110"/>
              </a:spcBef>
              <a:buClr>
                <a:srgbClr val="89D0D5"/>
              </a:buClr>
              <a:buSzPct val="79545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Students</a:t>
            </a:r>
            <a:r>
              <a:rPr sz="22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receive</a:t>
            </a:r>
            <a:r>
              <a:rPr sz="2200"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written</a:t>
            </a:r>
            <a:r>
              <a:rPr sz="2200"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confirmation</a:t>
            </a:r>
            <a:r>
              <a:rPr sz="2200" spc="-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sz="22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due</a:t>
            </a:r>
            <a:r>
              <a:rPr sz="22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date</a:t>
            </a:r>
            <a:r>
              <a:rPr sz="22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r>
              <a:rPr sz="22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entury Gothic"/>
                <a:cs typeface="Century Gothic"/>
              </a:rPr>
              <a:t>test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date</a:t>
            </a:r>
            <a:r>
              <a:rPr sz="22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at</a:t>
            </a:r>
            <a:r>
              <a:rPr sz="22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least</a:t>
            </a:r>
            <a:r>
              <a:rPr sz="2200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r>
              <a:rPr sz="22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weeks</a:t>
            </a:r>
            <a:r>
              <a:rPr sz="2200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22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advance</a:t>
            </a:r>
            <a:r>
              <a:rPr sz="22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from</a:t>
            </a:r>
            <a:r>
              <a:rPr sz="22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their</a:t>
            </a:r>
            <a:r>
              <a:rPr sz="2200" spc="-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entury Gothic"/>
                <a:cs typeface="Century Gothic"/>
              </a:rPr>
              <a:t>subject teacher</a:t>
            </a:r>
            <a:endParaRPr sz="2200">
              <a:latin typeface="Century Gothic"/>
              <a:cs typeface="Century Gothic"/>
            </a:endParaRPr>
          </a:p>
          <a:p>
            <a:pPr marL="354965" indent="-342265">
              <a:lnSpc>
                <a:spcPct val="100000"/>
              </a:lnSpc>
              <a:spcBef>
                <a:spcPts val="1585"/>
              </a:spcBef>
              <a:buClr>
                <a:srgbClr val="89D0D5"/>
              </a:buClr>
              <a:buSzPct val="79545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Students</a:t>
            </a:r>
            <a:r>
              <a:rPr sz="22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know</a:t>
            </a:r>
            <a:r>
              <a:rPr sz="22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about</a:t>
            </a:r>
            <a:r>
              <a:rPr sz="22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task</a:t>
            </a:r>
            <a:r>
              <a:rPr sz="2200" spc="-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entury Gothic"/>
                <a:cs typeface="Century Gothic"/>
              </a:rPr>
              <a:t>requirements</a:t>
            </a:r>
            <a:endParaRPr sz="2200">
              <a:latin typeface="Century Gothic"/>
              <a:cs typeface="Century Gothic"/>
            </a:endParaRPr>
          </a:p>
          <a:p>
            <a:pPr marL="354965" indent="-342265">
              <a:lnSpc>
                <a:spcPct val="100000"/>
              </a:lnSpc>
              <a:spcBef>
                <a:spcPts val="1585"/>
              </a:spcBef>
              <a:buClr>
                <a:srgbClr val="89D0D5"/>
              </a:buClr>
              <a:buSzPct val="79545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Students</a:t>
            </a:r>
            <a:r>
              <a:rPr sz="2200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can</a:t>
            </a:r>
            <a:r>
              <a:rPr sz="22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appeal</a:t>
            </a:r>
            <a:r>
              <a:rPr sz="22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22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result</a:t>
            </a:r>
            <a:r>
              <a:rPr sz="22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(with</a:t>
            </a:r>
            <a:r>
              <a:rPr sz="22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valid</a:t>
            </a:r>
            <a:r>
              <a:rPr sz="2200" spc="-9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grounds,</a:t>
            </a:r>
            <a:r>
              <a:rPr sz="22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see</a:t>
            </a:r>
            <a:r>
              <a:rPr sz="22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entury Gothic"/>
                <a:cs typeface="Century Gothic"/>
              </a:rPr>
              <a:t>Tutor)</a:t>
            </a:r>
            <a:endParaRPr sz="2200">
              <a:latin typeface="Century Gothic"/>
              <a:cs typeface="Century Gothic"/>
            </a:endParaRPr>
          </a:p>
          <a:p>
            <a:pPr marL="354965" marR="493395" indent="-342265">
              <a:lnSpc>
                <a:spcPct val="80000"/>
              </a:lnSpc>
              <a:spcBef>
                <a:spcPts val="2115"/>
              </a:spcBef>
              <a:buClr>
                <a:srgbClr val="89D0D5"/>
              </a:buClr>
              <a:buSzPct val="79545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Students</a:t>
            </a:r>
            <a:r>
              <a:rPr sz="2200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sign</a:t>
            </a:r>
            <a:r>
              <a:rPr sz="2200" spc="-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sz="2200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accept</a:t>
            </a:r>
            <a:r>
              <a:rPr sz="22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results</a:t>
            </a:r>
            <a:r>
              <a:rPr sz="22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22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accuracy</a:t>
            </a:r>
            <a:r>
              <a:rPr sz="22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sz="22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entury Gothic"/>
                <a:cs typeface="Century Gothic"/>
              </a:rPr>
              <a:t>grades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recorded</a:t>
            </a:r>
            <a:r>
              <a:rPr sz="22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for</a:t>
            </a:r>
            <a:r>
              <a:rPr sz="2200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entury Gothic"/>
                <a:cs typeface="Century Gothic"/>
              </a:rPr>
              <a:t>them</a:t>
            </a:r>
            <a:endParaRPr sz="220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09276" y="0"/>
            <a:ext cx="1674876" cy="179527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235" y="611885"/>
            <a:ext cx="87534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6046470" algn="l"/>
              </a:tabLst>
            </a:pPr>
            <a:r>
              <a:rPr sz="2400" b="0" u="heavy" dirty="0"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Aiming</a:t>
            </a:r>
            <a:r>
              <a:rPr sz="2400" b="0" u="heavy" spc="-10" dirty="0"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 </a:t>
            </a:r>
            <a:r>
              <a:rPr sz="2400" b="0" u="heavy" dirty="0"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High</a:t>
            </a:r>
            <a:r>
              <a:rPr sz="2400" b="0" u="heavy" spc="-10" dirty="0"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 </a:t>
            </a:r>
            <a:r>
              <a:rPr sz="2400" b="0" u="heavy" dirty="0"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–</a:t>
            </a:r>
            <a:r>
              <a:rPr sz="2400" b="0" u="heavy" spc="-30" dirty="0"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 </a:t>
            </a:r>
            <a:r>
              <a:rPr sz="2400" u="heavy" dirty="0">
                <a:solidFill>
                  <a:srgbClr val="FFFFFF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Certificate</a:t>
            </a:r>
            <a:r>
              <a:rPr sz="2400" u="heavy" spc="-25" dirty="0">
                <a:solidFill>
                  <a:srgbClr val="FFFFFF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 </a:t>
            </a:r>
            <a:r>
              <a:rPr sz="2400" u="heavy" dirty="0">
                <a:solidFill>
                  <a:srgbClr val="FFFFFF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Endorsements</a:t>
            </a:r>
            <a:r>
              <a:rPr sz="2400" u="heavy" spc="-15" dirty="0">
                <a:solidFill>
                  <a:srgbClr val="FFFFFF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 </a:t>
            </a:r>
            <a:r>
              <a:rPr sz="2400" b="0" spc="-50" dirty="0">
                <a:latin typeface="Arial"/>
                <a:cs typeface="Arial"/>
              </a:rPr>
              <a:t>-</a:t>
            </a:r>
            <a:r>
              <a:rPr sz="2400" b="0" dirty="0">
                <a:latin typeface="Arial"/>
                <a:cs typeface="Arial"/>
              </a:rPr>
              <a:t>	</a:t>
            </a:r>
            <a:r>
              <a:rPr sz="2400" b="0" spc="-10" dirty="0">
                <a:latin typeface="Arial"/>
                <a:cs typeface="Arial"/>
              </a:rPr>
              <a:t>NCEA</a:t>
            </a:r>
            <a:r>
              <a:rPr sz="2400" b="0" spc="-140" dirty="0">
                <a:latin typeface="Arial"/>
                <a:cs typeface="Arial"/>
              </a:rPr>
              <a:t> </a:t>
            </a:r>
            <a:r>
              <a:rPr sz="2400" b="0" dirty="0">
                <a:latin typeface="Arial"/>
                <a:cs typeface="Arial"/>
              </a:rPr>
              <a:t>Level</a:t>
            </a:r>
            <a:r>
              <a:rPr sz="2400" b="0" spc="-5" dirty="0">
                <a:latin typeface="Arial"/>
                <a:cs typeface="Arial"/>
              </a:rPr>
              <a:t> </a:t>
            </a:r>
            <a:r>
              <a:rPr sz="2400" b="0" dirty="0">
                <a:latin typeface="Arial"/>
                <a:cs typeface="Arial"/>
              </a:rPr>
              <a:t>2</a:t>
            </a:r>
            <a:r>
              <a:rPr sz="2400" b="0" spc="-5" dirty="0">
                <a:latin typeface="Arial"/>
                <a:cs typeface="Arial"/>
              </a:rPr>
              <a:t> </a:t>
            </a:r>
            <a:r>
              <a:rPr sz="2400" b="0" dirty="0">
                <a:latin typeface="Arial"/>
                <a:cs typeface="Arial"/>
              </a:rPr>
              <a:t>&amp;</a:t>
            </a:r>
            <a:r>
              <a:rPr sz="2400" b="0" spc="-20" dirty="0">
                <a:latin typeface="Arial"/>
                <a:cs typeface="Arial"/>
              </a:rPr>
              <a:t> </a:t>
            </a:r>
            <a:r>
              <a:rPr sz="2400" b="0" dirty="0">
                <a:latin typeface="Arial"/>
                <a:cs typeface="Arial"/>
              </a:rPr>
              <a:t>3</a:t>
            </a:r>
            <a:r>
              <a:rPr sz="2400" b="0" spc="-5" dirty="0">
                <a:latin typeface="Arial"/>
                <a:cs typeface="Arial"/>
              </a:rPr>
              <a:t> </a:t>
            </a:r>
            <a:r>
              <a:rPr sz="2400" b="0" spc="-50" dirty="0">
                <a:latin typeface="Arial"/>
                <a:cs typeface="Arial"/>
              </a:rPr>
              <a:t>– </a:t>
            </a:r>
            <a:r>
              <a:rPr sz="2400" b="0" dirty="0">
                <a:latin typeface="Arial"/>
                <a:cs typeface="Arial"/>
              </a:rPr>
              <a:t>can</a:t>
            </a:r>
            <a:r>
              <a:rPr sz="2400" b="0" spc="-15" dirty="0">
                <a:latin typeface="Arial"/>
                <a:cs typeface="Arial"/>
              </a:rPr>
              <a:t> </a:t>
            </a:r>
            <a:r>
              <a:rPr sz="2400" b="0" dirty="0">
                <a:latin typeface="Arial"/>
                <a:cs typeface="Arial"/>
              </a:rPr>
              <a:t>be</a:t>
            </a:r>
            <a:r>
              <a:rPr sz="2400" b="0" spc="-15" dirty="0">
                <a:latin typeface="Arial"/>
                <a:cs typeface="Arial"/>
              </a:rPr>
              <a:t> </a:t>
            </a:r>
            <a:r>
              <a:rPr sz="2400" b="0" dirty="0">
                <a:latin typeface="Arial"/>
                <a:cs typeface="Arial"/>
              </a:rPr>
              <a:t>obtained</a:t>
            </a:r>
            <a:r>
              <a:rPr sz="2400" b="0" spc="10" dirty="0">
                <a:latin typeface="Arial"/>
                <a:cs typeface="Arial"/>
              </a:rPr>
              <a:t> </a:t>
            </a:r>
            <a:r>
              <a:rPr sz="2400" b="0" dirty="0">
                <a:latin typeface="Arial"/>
                <a:cs typeface="Arial"/>
              </a:rPr>
              <a:t>across </a:t>
            </a:r>
            <a:r>
              <a:rPr sz="2400" b="0" u="sng" dirty="0"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more</a:t>
            </a:r>
            <a:r>
              <a:rPr sz="2400" b="0" u="sng" spc="-20" dirty="0"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 </a:t>
            </a:r>
            <a:r>
              <a:rPr sz="2400" b="0" u="sng" dirty="0"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than</a:t>
            </a:r>
            <a:r>
              <a:rPr sz="2400" b="0" u="sng" spc="-15" dirty="0"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 </a:t>
            </a:r>
            <a:r>
              <a:rPr sz="2400" b="0" dirty="0">
                <a:latin typeface="Arial"/>
                <a:cs typeface="Arial"/>
              </a:rPr>
              <a:t>one</a:t>
            </a:r>
            <a:r>
              <a:rPr sz="2400" b="0" spc="-5" dirty="0">
                <a:latin typeface="Arial"/>
                <a:cs typeface="Arial"/>
              </a:rPr>
              <a:t> </a:t>
            </a:r>
            <a:r>
              <a:rPr sz="2400" b="0" spc="-20" dirty="0">
                <a:latin typeface="Arial"/>
                <a:cs typeface="Arial"/>
              </a:rPr>
              <a:t>year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95017" y="1828571"/>
            <a:ext cx="9480550" cy="429831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95"/>
              </a:spcBef>
              <a:buClr>
                <a:srgbClr val="89D0D5"/>
              </a:buClr>
              <a:buSzPct val="79545"/>
              <a:buFont typeface="Wingdings 3"/>
              <a:buChar char=""/>
              <a:tabLst>
                <a:tab pos="355600" algn="l"/>
                <a:tab pos="356235" algn="l"/>
              </a:tabLst>
            </a:pPr>
            <a:r>
              <a:rPr sz="2200" b="1" dirty="0">
                <a:solidFill>
                  <a:srgbClr val="FFFFFF"/>
                </a:solidFill>
                <a:latin typeface="Century Gothic"/>
                <a:cs typeface="Century Gothic"/>
              </a:rPr>
              <a:t>Certificate</a:t>
            </a:r>
            <a:r>
              <a:rPr sz="2200" b="1" spc="-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b="1" dirty="0">
                <a:solidFill>
                  <a:srgbClr val="FFFFFF"/>
                </a:solidFill>
                <a:latin typeface="Century Gothic"/>
                <a:cs typeface="Century Gothic"/>
              </a:rPr>
              <a:t>Endorsement</a:t>
            </a:r>
            <a:r>
              <a:rPr sz="2200" b="1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b="1" dirty="0">
                <a:solidFill>
                  <a:srgbClr val="FFFFFF"/>
                </a:solidFill>
                <a:latin typeface="Century Gothic"/>
                <a:cs typeface="Century Gothic"/>
              </a:rPr>
              <a:t>with</a:t>
            </a:r>
            <a:r>
              <a:rPr sz="22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b="1" spc="-10" dirty="0">
                <a:solidFill>
                  <a:srgbClr val="57C1B9"/>
                </a:solidFill>
                <a:latin typeface="Century Gothic"/>
                <a:cs typeface="Century Gothic"/>
              </a:rPr>
              <a:t>Excellence</a:t>
            </a:r>
            <a:endParaRPr sz="2200" dirty="0">
              <a:latin typeface="Century Gothic"/>
              <a:cs typeface="Century Gothic"/>
            </a:endParaRPr>
          </a:p>
          <a:p>
            <a:pPr marL="756285" lvl="1" indent="-287020">
              <a:lnSpc>
                <a:spcPct val="100000"/>
              </a:lnSpc>
              <a:spcBef>
                <a:spcPts val="994"/>
              </a:spcBef>
              <a:buClr>
                <a:srgbClr val="89D0D5"/>
              </a:buClr>
              <a:buSzPct val="79545"/>
              <a:buFont typeface="Wingdings 3"/>
              <a:buChar char=""/>
              <a:tabLst>
                <a:tab pos="756920" algn="l"/>
              </a:tabLst>
            </a:pP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50</a:t>
            </a:r>
            <a:r>
              <a:rPr sz="22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credits</a:t>
            </a:r>
            <a:r>
              <a:rPr sz="22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at</a:t>
            </a:r>
            <a:r>
              <a:rPr sz="22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entury Gothic"/>
                <a:cs typeface="Century Gothic"/>
              </a:rPr>
              <a:t>Excellence.</a:t>
            </a:r>
            <a:endParaRPr sz="2200" dirty="0">
              <a:latin typeface="Century Gothic"/>
              <a:cs typeface="Century Gothic"/>
            </a:endParaRPr>
          </a:p>
          <a:p>
            <a:pPr marL="756285">
              <a:lnSpc>
                <a:spcPct val="100000"/>
              </a:lnSpc>
              <a:spcBef>
                <a:spcPts val="5"/>
              </a:spcBef>
            </a:pP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2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student</a:t>
            </a:r>
            <a:r>
              <a:rPr sz="22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will</a:t>
            </a:r>
            <a:r>
              <a:rPr sz="2200" spc="-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also</a:t>
            </a:r>
            <a:r>
              <a:rPr sz="22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gain</a:t>
            </a:r>
            <a:r>
              <a:rPr sz="2200" spc="-9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Lincoln</a:t>
            </a:r>
            <a:r>
              <a:rPr sz="2200" spc="-9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High</a:t>
            </a:r>
            <a:r>
              <a:rPr sz="2200"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School</a:t>
            </a:r>
            <a:r>
              <a:rPr sz="22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Academic</a:t>
            </a:r>
            <a:r>
              <a:rPr sz="22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entury Gothic"/>
                <a:cs typeface="Century Gothic"/>
              </a:rPr>
              <a:t>Colours.</a:t>
            </a:r>
            <a:endParaRPr sz="22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750" dirty="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buClr>
                <a:srgbClr val="89D0D5"/>
              </a:buClr>
              <a:buSzPct val="79545"/>
              <a:buFont typeface="Wingdings 3"/>
              <a:buChar char=""/>
              <a:tabLst>
                <a:tab pos="355600" algn="l"/>
                <a:tab pos="356235" algn="l"/>
              </a:tabLst>
            </a:pPr>
            <a:r>
              <a:rPr sz="2200" b="1" dirty="0">
                <a:solidFill>
                  <a:srgbClr val="FFFFFF"/>
                </a:solidFill>
                <a:latin typeface="Century Gothic"/>
                <a:cs typeface="Century Gothic"/>
              </a:rPr>
              <a:t>Certificate</a:t>
            </a:r>
            <a:r>
              <a:rPr sz="2200" b="1" spc="-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b="1" dirty="0">
                <a:solidFill>
                  <a:srgbClr val="FFFFFF"/>
                </a:solidFill>
                <a:latin typeface="Century Gothic"/>
                <a:cs typeface="Century Gothic"/>
              </a:rPr>
              <a:t>Endorsement</a:t>
            </a:r>
            <a:r>
              <a:rPr sz="2200" b="1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b="1" dirty="0">
                <a:solidFill>
                  <a:srgbClr val="FFFFFF"/>
                </a:solidFill>
                <a:latin typeface="Century Gothic"/>
                <a:cs typeface="Century Gothic"/>
              </a:rPr>
              <a:t>with</a:t>
            </a:r>
            <a:r>
              <a:rPr sz="22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b="1" spc="-10" dirty="0">
                <a:solidFill>
                  <a:srgbClr val="57C1B9"/>
                </a:solidFill>
                <a:latin typeface="Century Gothic"/>
                <a:cs typeface="Century Gothic"/>
              </a:rPr>
              <a:t>Merit</a:t>
            </a:r>
            <a:endParaRPr sz="2200" dirty="0">
              <a:latin typeface="Century Gothic"/>
              <a:cs typeface="Century Gothic"/>
            </a:endParaRPr>
          </a:p>
          <a:p>
            <a:pPr marL="756285" marR="35560" lvl="1" indent="-287020">
              <a:lnSpc>
                <a:spcPct val="100000"/>
              </a:lnSpc>
              <a:spcBef>
                <a:spcPts val="1000"/>
              </a:spcBef>
              <a:buClr>
                <a:srgbClr val="89D0D5"/>
              </a:buClr>
              <a:buSzPct val="79545"/>
              <a:buFont typeface="Wingdings 3"/>
              <a:buChar char=""/>
              <a:tabLst>
                <a:tab pos="756920" algn="l"/>
              </a:tabLst>
            </a:pP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50</a:t>
            </a:r>
            <a:r>
              <a:rPr sz="22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credits</a:t>
            </a:r>
            <a:r>
              <a:rPr sz="22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at</a:t>
            </a:r>
            <a:r>
              <a:rPr sz="22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Merit</a:t>
            </a:r>
            <a:r>
              <a:rPr sz="22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(or</a:t>
            </a:r>
            <a:r>
              <a:rPr sz="22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Merit</a:t>
            </a:r>
            <a:r>
              <a:rPr sz="22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22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entury Gothic"/>
                <a:cs typeface="Century Gothic"/>
              </a:rPr>
              <a:t>Excellence).</a:t>
            </a:r>
            <a:r>
              <a:rPr sz="22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2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student</a:t>
            </a:r>
            <a:r>
              <a:rPr sz="22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will</a:t>
            </a:r>
            <a:r>
              <a:rPr sz="22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entury Gothic"/>
                <a:cs typeface="Century Gothic"/>
              </a:rPr>
              <a:t>also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gain</a:t>
            </a:r>
            <a:r>
              <a:rPr sz="2200" spc="-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22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Lincoln</a:t>
            </a:r>
            <a:r>
              <a:rPr sz="2200"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High</a:t>
            </a:r>
            <a:r>
              <a:rPr sz="22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School</a:t>
            </a:r>
            <a:r>
              <a:rPr sz="22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FFFFFF"/>
                </a:solidFill>
                <a:latin typeface="Century Gothic"/>
                <a:cs typeface="Century Gothic"/>
              </a:rPr>
              <a:t>Academic</a:t>
            </a:r>
            <a:r>
              <a:rPr sz="22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entury Gothic"/>
                <a:cs typeface="Century Gothic"/>
              </a:rPr>
              <a:t>Achievement</a:t>
            </a:r>
            <a:r>
              <a:rPr sz="22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entury Gothic"/>
                <a:cs typeface="Century Gothic"/>
              </a:rPr>
              <a:t>Award.</a:t>
            </a:r>
            <a:endParaRPr sz="22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700" dirty="0">
              <a:latin typeface="Century Gothic"/>
              <a:cs typeface="Century Gothic"/>
            </a:endParaRPr>
          </a:p>
          <a:p>
            <a:pPr marL="469900">
              <a:lnSpc>
                <a:spcPct val="100000"/>
              </a:lnSpc>
              <a:spcBef>
                <a:spcPts val="2050"/>
              </a:spcBef>
              <a:tabLst>
                <a:tab pos="9316085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202</a:t>
            </a:r>
            <a:r>
              <a:rPr lang="en-NZ" sz="2000" dirty="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,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en-NZ"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42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%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Lincoln</a:t>
            </a:r>
            <a:r>
              <a:rPr sz="20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High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School</a:t>
            </a:r>
            <a:r>
              <a:rPr sz="20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Year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12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achieved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an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Endorsement;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it</a:t>
            </a:r>
            <a:endParaRPr sz="2000" dirty="0">
              <a:latin typeface="Century Gothic"/>
              <a:cs typeface="Century Gothic"/>
            </a:endParaRPr>
          </a:p>
          <a:p>
            <a:pPr marL="4699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is not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something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that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only</a:t>
            </a:r>
            <a:r>
              <a:rPr sz="20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‘top’</a:t>
            </a:r>
            <a:r>
              <a:rPr sz="20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get!</a:t>
            </a:r>
            <a:endParaRPr sz="2000" dirty="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03180" y="0"/>
            <a:ext cx="1569720" cy="168249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6383" y="1306194"/>
            <a:ext cx="8545830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500" b="0" u="heavy" dirty="0">
                <a:uFill>
                  <a:solidFill>
                    <a:srgbClr val="009999"/>
                  </a:solidFill>
                </a:uFill>
                <a:latin typeface="Century Gothic"/>
                <a:cs typeface="Century Gothic"/>
              </a:rPr>
              <a:t>Aiming</a:t>
            </a:r>
            <a:r>
              <a:rPr sz="2500" b="0" u="heavy" spc="-55" dirty="0">
                <a:uFill>
                  <a:solidFill>
                    <a:srgbClr val="009999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500" b="0" u="heavy" dirty="0">
                <a:uFill>
                  <a:solidFill>
                    <a:srgbClr val="009999"/>
                  </a:solidFill>
                </a:uFill>
                <a:latin typeface="Century Gothic"/>
                <a:cs typeface="Century Gothic"/>
              </a:rPr>
              <a:t>High</a:t>
            </a:r>
            <a:r>
              <a:rPr sz="2500" b="0" u="heavy" spc="-30" dirty="0">
                <a:uFill>
                  <a:solidFill>
                    <a:srgbClr val="009999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500" b="0" u="heavy" dirty="0">
                <a:uFill>
                  <a:solidFill>
                    <a:srgbClr val="009999"/>
                  </a:solidFill>
                </a:uFill>
                <a:latin typeface="Century Gothic"/>
                <a:cs typeface="Century Gothic"/>
              </a:rPr>
              <a:t>–</a:t>
            </a:r>
            <a:r>
              <a:rPr sz="2500" b="0" u="heavy" spc="-65" dirty="0">
                <a:uFill>
                  <a:solidFill>
                    <a:srgbClr val="009999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500" u="heavy" dirty="0">
                <a:solidFill>
                  <a:srgbClr val="FFFFFF"/>
                </a:solidFill>
                <a:uFill>
                  <a:solidFill>
                    <a:srgbClr val="009999"/>
                  </a:solidFill>
                </a:uFill>
              </a:rPr>
              <a:t>Course</a:t>
            </a:r>
            <a:r>
              <a:rPr sz="2500" u="heavy" spc="-55" dirty="0">
                <a:solidFill>
                  <a:srgbClr val="FFFFFF"/>
                </a:solidFill>
                <a:uFill>
                  <a:solidFill>
                    <a:srgbClr val="009999"/>
                  </a:solidFill>
                </a:uFill>
              </a:rPr>
              <a:t> </a:t>
            </a:r>
            <a:r>
              <a:rPr sz="2500" u="heavy" dirty="0">
                <a:solidFill>
                  <a:srgbClr val="FFFFFF"/>
                </a:solidFill>
                <a:uFill>
                  <a:solidFill>
                    <a:srgbClr val="009999"/>
                  </a:solidFill>
                </a:uFill>
              </a:rPr>
              <a:t>Endorsement</a:t>
            </a:r>
            <a:r>
              <a:rPr sz="2500" u="heavy" spc="-30" dirty="0">
                <a:solidFill>
                  <a:srgbClr val="FFFFFF"/>
                </a:solidFill>
                <a:uFill>
                  <a:solidFill>
                    <a:srgbClr val="009999"/>
                  </a:solidFill>
                </a:uFill>
              </a:rPr>
              <a:t> </a:t>
            </a:r>
            <a:r>
              <a:rPr sz="2500" b="0" dirty="0">
                <a:latin typeface="Century Gothic"/>
                <a:cs typeface="Century Gothic"/>
              </a:rPr>
              <a:t>–</a:t>
            </a:r>
            <a:r>
              <a:rPr sz="2500" b="0" spc="-65" dirty="0">
                <a:latin typeface="Century Gothic"/>
                <a:cs typeface="Century Gothic"/>
              </a:rPr>
              <a:t> </a:t>
            </a:r>
            <a:r>
              <a:rPr sz="2500" b="0" dirty="0">
                <a:latin typeface="Century Gothic"/>
                <a:cs typeface="Century Gothic"/>
              </a:rPr>
              <a:t>NCEA</a:t>
            </a:r>
            <a:r>
              <a:rPr sz="2500" b="0" spc="-40" dirty="0">
                <a:latin typeface="Century Gothic"/>
                <a:cs typeface="Century Gothic"/>
              </a:rPr>
              <a:t> </a:t>
            </a:r>
            <a:r>
              <a:rPr sz="2500" b="0" dirty="0">
                <a:latin typeface="Century Gothic"/>
                <a:cs typeface="Century Gothic"/>
              </a:rPr>
              <a:t>Level</a:t>
            </a:r>
            <a:r>
              <a:rPr sz="2500" b="0" spc="-75" dirty="0">
                <a:latin typeface="Century Gothic"/>
                <a:cs typeface="Century Gothic"/>
              </a:rPr>
              <a:t> </a:t>
            </a:r>
            <a:r>
              <a:rPr sz="2500" b="0" dirty="0">
                <a:latin typeface="Century Gothic"/>
                <a:cs typeface="Century Gothic"/>
              </a:rPr>
              <a:t>2</a:t>
            </a:r>
            <a:r>
              <a:rPr sz="2500" b="0" spc="-55" dirty="0">
                <a:latin typeface="Century Gothic"/>
                <a:cs typeface="Century Gothic"/>
              </a:rPr>
              <a:t> </a:t>
            </a:r>
            <a:r>
              <a:rPr sz="2500" b="0" dirty="0">
                <a:latin typeface="Century Gothic"/>
                <a:cs typeface="Century Gothic"/>
              </a:rPr>
              <a:t>&amp;</a:t>
            </a:r>
            <a:r>
              <a:rPr sz="2500" b="0" spc="-50" dirty="0">
                <a:latin typeface="Century Gothic"/>
                <a:cs typeface="Century Gothic"/>
              </a:rPr>
              <a:t> </a:t>
            </a:r>
            <a:r>
              <a:rPr sz="2500" b="0" dirty="0">
                <a:latin typeface="Century Gothic"/>
                <a:cs typeface="Century Gothic"/>
              </a:rPr>
              <a:t>3</a:t>
            </a:r>
            <a:r>
              <a:rPr sz="2500" b="0" spc="-50" dirty="0">
                <a:latin typeface="Century Gothic"/>
                <a:cs typeface="Century Gothic"/>
              </a:rPr>
              <a:t> - </a:t>
            </a:r>
            <a:r>
              <a:rPr sz="2500" b="0" dirty="0">
                <a:latin typeface="Century Gothic"/>
                <a:cs typeface="Century Gothic"/>
              </a:rPr>
              <a:t>obtained</a:t>
            </a:r>
            <a:r>
              <a:rPr sz="2500" b="0" spc="-75" dirty="0">
                <a:latin typeface="Century Gothic"/>
                <a:cs typeface="Century Gothic"/>
              </a:rPr>
              <a:t> </a:t>
            </a:r>
            <a:r>
              <a:rPr sz="2500" b="0" dirty="0">
                <a:latin typeface="Century Gothic"/>
                <a:cs typeface="Century Gothic"/>
              </a:rPr>
              <a:t>within</a:t>
            </a:r>
            <a:r>
              <a:rPr sz="2500" b="0" spc="-90" dirty="0">
                <a:latin typeface="Century Gothic"/>
                <a:cs typeface="Century Gothic"/>
              </a:rPr>
              <a:t> </a:t>
            </a:r>
            <a:r>
              <a:rPr sz="2500" b="0" dirty="0">
                <a:latin typeface="Century Gothic"/>
                <a:cs typeface="Century Gothic"/>
              </a:rPr>
              <a:t>the</a:t>
            </a:r>
            <a:r>
              <a:rPr sz="2500" b="0" spc="-70" dirty="0">
                <a:latin typeface="Century Gothic"/>
                <a:cs typeface="Century Gothic"/>
              </a:rPr>
              <a:t> </a:t>
            </a:r>
            <a:r>
              <a:rPr sz="2500" b="0" u="sng" dirty="0">
                <a:uFill>
                  <a:solidFill>
                    <a:srgbClr val="009999"/>
                  </a:solidFill>
                </a:uFill>
                <a:latin typeface="Century Gothic"/>
                <a:cs typeface="Century Gothic"/>
              </a:rPr>
              <a:t>current</a:t>
            </a:r>
            <a:r>
              <a:rPr sz="2500" b="0" spc="-95" dirty="0">
                <a:latin typeface="Century Gothic"/>
                <a:cs typeface="Century Gothic"/>
              </a:rPr>
              <a:t> </a:t>
            </a:r>
            <a:r>
              <a:rPr sz="2500" b="0" spc="-20" dirty="0">
                <a:latin typeface="Century Gothic"/>
                <a:cs typeface="Century Gothic"/>
              </a:rPr>
              <a:t>year</a:t>
            </a:r>
            <a:endParaRPr sz="25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71952" y="2552801"/>
            <a:ext cx="8303895" cy="2790825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Course</a:t>
            </a:r>
            <a:r>
              <a:rPr sz="20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Endorsement</a:t>
            </a:r>
            <a:r>
              <a:rPr sz="2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with</a:t>
            </a:r>
            <a:r>
              <a:rPr sz="200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Excellence</a:t>
            </a:r>
            <a:endParaRPr sz="2000">
              <a:latin typeface="Century Gothic"/>
              <a:cs typeface="Century Gothic"/>
            </a:endParaRPr>
          </a:p>
          <a:p>
            <a:pPr marL="354965" indent="-342265">
              <a:lnSpc>
                <a:spcPct val="100000"/>
              </a:lnSpc>
              <a:spcBef>
                <a:spcPts val="985"/>
              </a:spcBef>
              <a:buClr>
                <a:srgbClr val="89D0D5"/>
              </a:buClr>
              <a:buSzPct val="80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14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credits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at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Excellence,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with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at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least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3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credits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from internal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external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assessments.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475"/>
              </a:spcBef>
            </a:pP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Course</a:t>
            </a:r>
            <a:r>
              <a:rPr sz="20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Endorsement</a:t>
            </a:r>
            <a:r>
              <a:rPr sz="2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with</a:t>
            </a:r>
            <a:r>
              <a:rPr sz="200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Merit</a:t>
            </a:r>
            <a:endParaRPr sz="2000">
              <a:latin typeface="Century Gothic"/>
              <a:cs typeface="Century Gothic"/>
            </a:endParaRPr>
          </a:p>
          <a:p>
            <a:pPr marL="354965" marR="5080" indent="-342265">
              <a:lnSpc>
                <a:spcPct val="100000"/>
              </a:lnSpc>
              <a:spcBef>
                <a:spcPts val="990"/>
              </a:spcBef>
              <a:buClr>
                <a:srgbClr val="89D0D5"/>
              </a:buClr>
              <a:buSzPct val="80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14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credits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at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Merit,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Merit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Excellence,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with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at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least</a:t>
            </a:r>
            <a:r>
              <a:rPr sz="20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3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credits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from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internal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external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assessments.</a:t>
            </a:r>
            <a:endParaRPr sz="200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20528" y="0"/>
            <a:ext cx="1674876" cy="179527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8268" y="259461"/>
            <a:ext cx="846201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Assessment</a:t>
            </a:r>
            <a:r>
              <a:rPr sz="2800" spc="-85" dirty="0"/>
              <a:t> </a:t>
            </a:r>
            <a:r>
              <a:rPr sz="2800" dirty="0"/>
              <a:t>Statements</a:t>
            </a:r>
            <a:r>
              <a:rPr sz="2800" spc="-80" dirty="0"/>
              <a:t> </a:t>
            </a:r>
            <a:r>
              <a:rPr sz="2800" b="0" dirty="0">
                <a:latin typeface="Century Gothic"/>
                <a:cs typeface="Century Gothic"/>
              </a:rPr>
              <a:t>–</a:t>
            </a:r>
            <a:r>
              <a:rPr sz="2800" b="0" spc="-105" dirty="0">
                <a:latin typeface="Century Gothic"/>
                <a:cs typeface="Century Gothic"/>
              </a:rPr>
              <a:t> </a:t>
            </a:r>
            <a:r>
              <a:rPr sz="2800" b="0" dirty="0">
                <a:latin typeface="Century Gothic"/>
                <a:cs typeface="Century Gothic"/>
              </a:rPr>
              <a:t>see</a:t>
            </a:r>
            <a:r>
              <a:rPr sz="2800" b="0" spc="-85" dirty="0">
                <a:latin typeface="Century Gothic"/>
                <a:cs typeface="Century Gothic"/>
              </a:rPr>
              <a:t> </a:t>
            </a:r>
            <a:r>
              <a:rPr sz="2800" b="0" dirty="0">
                <a:latin typeface="Century Gothic"/>
                <a:cs typeface="Century Gothic"/>
              </a:rPr>
              <a:t>Kamar</a:t>
            </a:r>
            <a:r>
              <a:rPr sz="2800" b="0" spc="-100" dirty="0">
                <a:latin typeface="Century Gothic"/>
                <a:cs typeface="Century Gothic"/>
              </a:rPr>
              <a:t> </a:t>
            </a:r>
            <a:r>
              <a:rPr sz="2800" b="0" dirty="0">
                <a:latin typeface="Century Gothic"/>
                <a:cs typeface="Century Gothic"/>
              </a:rPr>
              <a:t>portal</a:t>
            </a:r>
            <a:r>
              <a:rPr sz="2800" b="0" spc="-95" dirty="0">
                <a:latin typeface="Century Gothic"/>
                <a:cs typeface="Century Gothic"/>
              </a:rPr>
              <a:t> </a:t>
            </a:r>
            <a:r>
              <a:rPr sz="2800" b="0" spc="-10" dirty="0">
                <a:latin typeface="Century Gothic"/>
                <a:cs typeface="Century Gothic"/>
              </a:rPr>
              <a:t>under Results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8268" y="1693926"/>
            <a:ext cx="781367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These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are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critical,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so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students</a:t>
            </a:r>
            <a:r>
              <a:rPr sz="20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families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can track</a:t>
            </a:r>
            <a:r>
              <a:rPr sz="20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student’s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progress</a:t>
            </a:r>
            <a:endParaRPr sz="200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59964" y="2385060"/>
            <a:ext cx="5887212" cy="411175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140695" y="0"/>
            <a:ext cx="1674876" cy="179527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5663" y="815086"/>
            <a:ext cx="80924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Arial"/>
                <a:cs typeface="Arial"/>
              </a:rPr>
              <a:t>Missed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Assessments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b="0" dirty="0">
                <a:latin typeface="Arial"/>
                <a:cs typeface="Arial"/>
              </a:rPr>
              <a:t>(Internals</a:t>
            </a:r>
            <a:r>
              <a:rPr sz="2800" b="0" spc="-80" dirty="0">
                <a:latin typeface="Arial"/>
                <a:cs typeface="Arial"/>
              </a:rPr>
              <a:t> </a:t>
            </a:r>
            <a:r>
              <a:rPr sz="2800" b="0" dirty="0">
                <a:latin typeface="Arial"/>
                <a:cs typeface="Arial"/>
              </a:rPr>
              <a:t>–</a:t>
            </a:r>
            <a:r>
              <a:rPr sz="2800" b="0" spc="-80" dirty="0">
                <a:latin typeface="Arial"/>
                <a:cs typeface="Arial"/>
              </a:rPr>
              <a:t> </a:t>
            </a:r>
            <a:r>
              <a:rPr sz="2800" b="0" dirty="0">
                <a:latin typeface="Arial"/>
                <a:cs typeface="Arial"/>
              </a:rPr>
              <a:t>during</a:t>
            </a:r>
            <a:r>
              <a:rPr sz="2800" b="0" spc="-70" dirty="0">
                <a:latin typeface="Arial"/>
                <a:cs typeface="Arial"/>
              </a:rPr>
              <a:t> </a:t>
            </a:r>
            <a:r>
              <a:rPr sz="2800" b="0" dirty="0">
                <a:latin typeface="Arial"/>
                <a:cs typeface="Arial"/>
              </a:rPr>
              <a:t>the</a:t>
            </a:r>
            <a:r>
              <a:rPr sz="2800" b="0" spc="-85" dirty="0">
                <a:latin typeface="Arial"/>
                <a:cs typeface="Arial"/>
              </a:rPr>
              <a:t> </a:t>
            </a:r>
            <a:r>
              <a:rPr sz="2800" b="0" spc="-10" dirty="0">
                <a:latin typeface="Arial"/>
                <a:cs typeface="Arial"/>
              </a:rPr>
              <a:t>year)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9053" y="2050795"/>
            <a:ext cx="9386570" cy="3684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84455" indent="-342265">
              <a:lnSpc>
                <a:spcPct val="100000"/>
              </a:lnSpc>
              <a:spcBef>
                <a:spcPts val="105"/>
              </a:spcBef>
              <a:buClr>
                <a:srgbClr val="89D0D5"/>
              </a:buClr>
              <a:buSzPct val="80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get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catch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up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opportunity</a:t>
            </a:r>
            <a:r>
              <a:rPr sz="20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(sit</a:t>
            </a:r>
            <a:r>
              <a:rPr sz="2000" spc="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test)</a:t>
            </a:r>
            <a:r>
              <a:rPr sz="20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get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an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extension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time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for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an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assignment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students</a:t>
            </a:r>
            <a:r>
              <a:rPr sz="20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must: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89D0D5"/>
              </a:buClr>
              <a:buFont typeface="Arial"/>
              <a:buChar char="•"/>
            </a:pPr>
            <a:endParaRPr sz="1950">
              <a:latin typeface="Century Gothic"/>
              <a:cs typeface="Century Gothic"/>
            </a:endParaRPr>
          </a:p>
          <a:p>
            <a:pPr marL="756285" marR="5080" lvl="1" indent="-287020" algn="just">
              <a:lnSpc>
                <a:spcPct val="100000"/>
              </a:lnSpc>
              <a:buClr>
                <a:srgbClr val="89D0D5"/>
              </a:buClr>
              <a:buSzPct val="80000"/>
              <a:buFont typeface="Arial"/>
              <a:buChar char="•"/>
              <a:tabLst>
                <a:tab pos="756920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Message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on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Teams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Tutor</a:t>
            </a:r>
            <a:r>
              <a:rPr sz="20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if they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are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unwell.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They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may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be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asked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gain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medical</a:t>
            </a:r>
            <a:r>
              <a:rPr sz="20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certificate,</a:t>
            </a:r>
            <a:r>
              <a:rPr sz="20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provide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some</a:t>
            </a:r>
            <a:r>
              <a:rPr sz="20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brief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details</a:t>
            </a:r>
            <a:r>
              <a:rPr sz="20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regarding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illness,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subject,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teacher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assessment.</a:t>
            </a:r>
            <a:endParaRPr sz="2000">
              <a:latin typeface="Century Gothic"/>
              <a:cs typeface="Century Gothic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89D0D5"/>
              </a:buClr>
              <a:buFont typeface="Arial"/>
              <a:buChar char="•"/>
            </a:pPr>
            <a:endParaRPr sz="1950">
              <a:latin typeface="Century Gothic"/>
              <a:cs typeface="Century Gothic"/>
            </a:endParaRPr>
          </a:p>
          <a:p>
            <a:pPr marL="756285" marR="147955" lvl="1" indent="-287020">
              <a:lnSpc>
                <a:spcPct val="100000"/>
              </a:lnSpc>
              <a:spcBef>
                <a:spcPts val="5"/>
              </a:spcBef>
              <a:buClr>
                <a:srgbClr val="89D0D5"/>
              </a:buClr>
              <a:buSzPct val="80000"/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If</a:t>
            </a:r>
            <a:r>
              <a:rPr sz="20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they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have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sports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tournament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etc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message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on</a:t>
            </a:r>
            <a:r>
              <a:rPr sz="20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Teams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Tutor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giving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dates</a:t>
            </a:r>
            <a:r>
              <a:rPr sz="20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assessment,</a:t>
            </a:r>
            <a:r>
              <a:rPr sz="20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teacher</a:t>
            </a:r>
            <a:r>
              <a:rPr sz="20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subject</a:t>
            </a:r>
            <a:r>
              <a:rPr sz="20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advance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tournament.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50">
              <a:latin typeface="Century Gothic"/>
              <a:cs typeface="Century Gothic"/>
            </a:endParaRPr>
          </a:p>
          <a:p>
            <a:pPr marL="4699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They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will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not</a:t>
            </a:r>
            <a:r>
              <a:rPr sz="20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be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eligible</a:t>
            </a:r>
            <a:r>
              <a:rPr sz="2000" b="1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for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an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extension/resit</a:t>
            </a:r>
            <a:r>
              <a:rPr sz="20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for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family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holidays.</a:t>
            </a:r>
            <a:endParaRPr sz="200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5183" y="0"/>
            <a:ext cx="1674876" cy="179527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1675" y="923671"/>
            <a:ext cx="58693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External</a:t>
            </a:r>
            <a:r>
              <a:rPr sz="2800" spc="-85" dirty="0"/>
              <a:t> </a:t>
            </a:r>
            <a:r>
              <a:rPr sz="2800" dirty="0"/>
              <a:t>Assessment</a:t>
            </a:r>
            <a:r>
              <a:rPr sz="2800" spc="-35" dirty="0"/>
              <a:t> </a:t>
            </a:r>
            <a:r>
              <a:rPr sz="2800" b="0" dirty="0">
                <a:latin typeface="Century Gothic"/>
                <a:cs typeface="Century Gothic"/>
              </a:rPr>
              <a:t>–</a:t>
            </a:r>
            <a:r>
              <a:rPr sz="2800" b="0" spc="-85" dirty="0">
                <a:latin typeface="Century Gothic"/>
                <a:cs typeface="Century Gothic"/>
              </a:rPr>
              <a:t> </a:t>
            </a:r>
            <a:r>
              <a:rPr sz="2800" b="0" dirty="0">
                <a:latin typeface="Century Gothic"/>
                <a:cs typeface="Century Gothic"/>
              </a:rPr>
              <a:t>end</a:t>
            </a:r>
            <a:r>
              <a:rPr sz="2800" b="0" spc="-65" dirty="0">
                <a:latin typeface="Century Gothic"/>
                <a:cs typeface="Century Gothic"/>
              </a:rPr>
              <a:t> </a:t>
            </a:r>
            <a:r>
              <a:rPr sz="2800" b="0" dirty="0">
                <a:latin typeface="Century Gothic"/>
                <a:cs typeface="Century Gothic"/>
              </a:rPr>
              <a:t>of</a:t>
            </a:r>
            <a:r>
              <a:rPr sz="2800" b="0" spc="-80" dirty="0">
                <a:latin typeface="Century Gothic"/>
                <a:cs typeface="Century Gothic"/>
              </a:rPr>
              <a:t> </a:t>
            </a:r>
            <a:r>
              <a:rPr sz="2800" b="0" spc="-20" dirty="0">
                <a:latin typeface="Century Gothic"/>
                <a:cs typeface="Century Gothic"/>
              </a:rPr>
              <a:t>year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82116" y="2080387"/>
            <a:ext cx="8615680" cy="32733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spcBef>
                <a:spcPts val="105"/>
              </a:spcBef>
              <a:buClr>
                <a:srgbClr val="89D0D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  <a:tab pos="6778625" algn="l"/>
                <a:tab pos="7410450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External</a:t>
            </a:r>
            <a:r>
              <a:rPr sz="20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Assessments</a:t>
            </a:r>
            <a:r>
              <a:rPr sz="20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are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usually</a:t>
            </a:r>
            <a:r>
              <a:rPr sz="20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exams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sat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November.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Every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student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New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Zealand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sits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these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at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same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time.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	At</a:t>
            </a:r>
            <a:r>
              <a:rPr sz="20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Lincoln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High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School</a:t>
            </a:r>
            <a:r>
              <a:rPr sz="20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this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is for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NCEA</a:t>
            </a:r>
            <a:r>
              <a:rPr sz="20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Level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2000" spc="-50" dirty="0">
                <a:solidFill>
                  <a:srgbClr val="FFFFFF"/>
                </a:solidFill>
                <a:latin typeface="Century Gothic"/>
                <a:cs typeface="Century Gothic"/>
              </a:rPr>
              <a:t>3</a:t>
            </a:r>
            <a:endParaRPr sz="20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89D0D5"/>
              </a:buClr>
              <a:buFont typeface="Wingdings 3"/>
              <a:buChar char=""/>
            </a:pPr>
            <a:endParaRPr sz="3550" dirty="0">
              <a:latin typeface="Century Gothic"/>
              <a:cs typeface="Century Gothic"/>
            </a:endParaRPr>
          </a:p>
          <a:p>
            <a:pPr marL="354965" indent="-342265">
              <a:lnSpc>
                <a:spcPct val="100000"/>
              </a:lnSpc>
              <a:buClr>
                <a:srgbClr val="89D0D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External</a:t>
            </a:r>
            <a:r>
              <a:rPr sz="20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Examination</a:t>
            </a:r>
            <a:r>
              <a:rPr sz="20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Timetable</a:t>
            </a:r>
            <a:r>
              <a:rPr sz="20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available</a:t>
            </a:r>
            <a:r>
              <a:rPr sz="20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on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NZQA</a:t>
            </a:r>
            <a:r>
              <a:rPr sz="20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website</a:t>
            </a:r>
            <a:endParaRPr sz="20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55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NZ" sz="2000" u="sng" spc="-10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Century Gothic"/>
                <a:cs typeface="Century Gothic"/>
              </a:rPr>
              <a:t>https://www.nzqa.govt.nz/assets/qualifications-and-standards/qualifications/ncea/exams-and-portfolios/2023-exam-timetable.pdf</a:t>
            </a:r>
            <a:endParaRPr sz="2000" dirty="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18419" y="0"/>
            <a:ext cx="1674876" cy="179527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2164" y="630758"/>
            <a:ext cx="64458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57C1B9"/>
                </a:solidFill>
                <a:latin typeface="Arial"/>
                <a:cs typeface="Arial"/>
              </a:rPr>
              <a:t>How</a:t>
            </a:r>
            <a:r>
              <a:rPr sz="2800" spc="-95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7C1B9"/>
                </a:solidFill>
                <a:latin typeface="Arial"/>
                <a:cs typeface="Arial"/>
              </a:rPr>
              <a:t>you</a:t>
            </a:r>
            <a:r>
              <a:rPr sz="2800" spc="-55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7C1B9"/>
                </a:solidFill>
                <a:latin typeface="Arial"/>
                <a:cs typeface="Arial"/>
              </a:rPr>
              <a:t>could</a:t>
            </a:r>
            <a:r>
              <a:rPr sz="2800" spc="-105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7C1B9"/>
                </a:solidFill>
                <a:latin typeface="Arial"/>
                <a:cs typeface="Arial"/>
              </a:rPr>
              <a:t>support</a:t>
            </a:r>
            <a:r>
              <a:rPr sz="2800" spc="-75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7C1B9"/>
                </a:solidFill>
                <a:latin typeface="Arial"/>
                <a:cs typeface="Arial"/>
              </a:rPr>
              <a:t>your</a:t>
            </a:r>
            <a:r>
              <a:rPr sz="2800" spc="-55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7C1B9"/>
                </a:solidFill>
                <a:latin typeface="Arial"/>
                <a:cs typeface="Arial"/>
              </a:rPr>
              <a:t>student?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06727" y="1946529"/>
            <a:ext cx="9335770" cy="4268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5"/>
              </a:spcBef>
              <a:buClr>
                <a:srgbClr val="89D0D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Monitor</a:t>
            </a:r>
            <a:r>
              <a:rPr sz="20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progress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using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Assessment</a:t>
            </a:r>
            <a:r>
              <a:rPr sz="20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Statements</a:t>
            </a:r>
            <a:r>
              <a:rPr sz="20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(Kamar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portal)</a:t>
            </a:r>
            <a:r>
              <a:rPr sz="20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record results</a:t>
            </a:r>
            <a:endParaRPr sz="2000">
              <a:latin typeface="Century Gothic"/>
              <a:cs typeface="Century Gothic"/>
            </a:endParaRPr>
          </a:p>
          <a:p>
            <a:pPr marL="354965" indent="-342265">
              <a:lnSpc>
                <a:spcPct val="100000"/>
              </a:lnSpc>
              <a:spcBef>
                <a:spcPts val="994"/>
              </a:spcBef>
              <a:buClr>
                <a:srgbClr val="89D0D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Access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results</a:t>
            </a:r>
            <a:r>
              <a:rPr sz="20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from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Kamar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portal</a:t>
            </a:r>
            <a:endParaRPr sz="2000">
              <a:latin typeface="Century Gothic"/>
              <a:cs typeface="Century Gothic"/>
            </a:endParaRPr>
          </a:p>
          <a:p>
            <a:pPr marL="354965" indent="-342265">
              <a:lnSpc>
                <a:spcPct val="100000"/>
              </a:lnSpc>
              <a:spcBef>
                <a:spcPts val="1010"/>
              </a:spcBef>
              <a:buClr>
                <a:srgbClr val="89D0D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Access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NZQA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website</a:t>
            </a:r>
            <a:r>
              <a:rPr sz="20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access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past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exam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papers</a:t>
            </a:r>
            <a:r>
              <a:rPr sz="20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answers</a:t>
            </a:r>
            <a:endParaRPr sz="2000">
              <a:latin typeface="Century Gothic"/>
              <a:cs typeface="Century Gothic"/>
            </a:endParaRPr>
          </a:p>
          <a:p>
            <a:pPr marL="354965" indent="-342265">
              <a:lnSpc>
                <a:spcPct val="100000"/>
              </a:lnSpc>
              <a:spcBef>
                <a:spcPts val="994"/>
              </a:spcBef>
              <a:buClr>
                <a:srgbClr val="89D0D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If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your student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is concerned encourage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them</a:t>
            </a:r>
            <a:r>
              <a:rPr sz="20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talk</a:t>
            </a:r>
            <a:r>
              <a:rPr sz="20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their</a:t>
            </a:r>
            <a:r>
              <a:rPr sz="20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teacher</a:t>
            </a:r>
            <a:endParaRPr sz="2000">
              <a:latin typeface="Century Gothic"/>
              <a:cs typeface="Century Gothic"/>
            </a:endParaRPr>
          </a:p>
          <a:p>
            <a:pPr marL="354965" marR="167005" indent="-342900">
              <a:lnSpc>
                <a:spcPct val="100000"/>
              </a:lnSpc>
              <a:spcBef>
                <a:spcPts val="1000"/>
              </a:spcBef>
              <a:buClr>
                <a:srgbClr val="89D0D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Encourage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your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student</a:t>
            </a:r>
            <a:r>
              <a:rPr sz="20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attend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tutorials</a:t>
            </a:r>
            <a:r>
              <a:rPr sz="20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and/or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Homework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group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on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Thursdays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after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school</a:t>
            </a:r>
            <a:endParaRPr sz="2000">
              <a:latin typeface="Century Gothic"/>
              <a:cs typeface="Century Gothic"/>
            </a:endParaRPr>
          </a:p>
          <a:p>
            <a:pPr marL="354965" indent="-342265">
              <a:lnSpc>
                <a:spcPct val="100000"/>
              </a:lnSpc>
              <a:spcBef>
                <a:spcPts val="1005"/>
              </a:spcBef>
              <a:buClr>
                <a:srgbClr val="89D0D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Attend</a:t>
            </a:r>
            <a:r>
              <a:rPr sz="20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parent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interviews/</a:t>
            </a:r>
            <a:r>
              <a:rPr sz="20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Linc</a:t>
            </a:r>
            <a:r>
              <a:rPr sz="20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teacher</a:t>
            </a:r>
            <a:r>
              <a:rPr sz="20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conference with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student</a:t>
            </a:r>
            <a:endParaRPr sz="2000">
              <a:latin typeface="Century Gothic"/>
              <a:cs typeface="Century Gothic"/>
            </a:endParaRPr>
          </a:p>
          <a:p>
            <a:pPr marL="354965" indent="-342265">
              <a:lnSpc>
                <a:spcPct val="100000"/>
              </a:lnSpc>
              <a:spcBef>
                <a:spcPts val="1000"/>
              </a:spcBef>
              <a:buClr>
                <a:srgbClr val="89D0D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Display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monitor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study</a:t>
            </a:r>
            <a:r>
              <a:rPr sz="20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plans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during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 exams</a:t>
            </a:r>
            <a:endParaRPr sz="2000">
              <a:latin typeface="Century Gothic"/>
              <a:cs typeface="Century Gothic"/>
            </a:endParaRPr>
          </a:p>
          <a:p>
            <a:pPr marL="354965" marR="215900" indent="-342900">
              <a:lnSpc>
                <a:spcPct val="100000"/>
              </a:lnSpc>
              <a:spcBef>
                <a:spcPts val="994"/>
              </a:spcBef>
              <a:buClr>
                <a:srgbClr val="89D0D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Encourage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your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student</a:t>
            </a:r>
            <a:r>
              <a:rPr sz="20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access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NCEA</a:t>
            </a:r>
            <a:r>
              <a:rPr sz="20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related</a:t>
            </a:r>
            <a:r>
              <a:rPr sz="20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websites</a:t>
            </a:r>
            <a:r>
              <a:rPr sz="20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(No</a:t>
            </a:r>
            <a:r>
              <a:rPr sz="20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Brain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too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Small,</a:t>
            </a:r>
            <a:r>
              <a:rPr sz="20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Learn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Coach 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etc)</a:t>
            </a:r>
            <a:endParaRPr sz="200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89464" y="0"/>
            <a:ext cx="1636776" cy="175564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0952" y="1275029"/>
            <a:ext cx="47885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57C1B9"/>
                </a:solidFill>
                <a:latin typeface="Arial"/>
                <a:cs typeface="Arial"/>
              </a:rPr>
              <a:t>Entry</a:t>
            </a:r>
            <a:r>
              <a:rPr sz="2800" spc="-30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7C1B9"/>
                </a:solidFill>
                <a:latin typeface="Arial"/>
                <a:cs typeface="Arial"/>
              </a:rPr>
              <a:t>to</a:t>
            </a:r>
            <a:r>
              <a:rPr sz="2800" spc="-35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7C1B9"/>
                </a:solidFill>
                <a:latin typeface="Arial"/>
                <a:cs typeface="Arial"/>
              </a:rPr>
              <a:t>Level</a:t>
            </a:r>
            <a:r>
              <a:rPr sz="2800" spc="-35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7C1B9"/>
                </a:solidFill>
                <a:latin typeface="Arial"/>
                <a:cs typeface="Arial"/>
              </a:rPr>
              <a:t>2</a:t>
            </a:r>
            <a:r>
              <a:rPr sz="2800" spc="-40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7C1B9"/>
                </a:solidFill>
                <a:latin typeface="Arial"/>
                <a:cs typeface="Arial"/>
              </a:rPr>
              <a:t>&amp;</a:t>
            </a:r>
            <a:r>
              <a:rPr sz="2800" spc="-30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7C1B9"/>
                </a:solidFill>
                <a:latin typeface="Arial"/>
                <a:cs typeface="Arial"/>
              </a:rPr>
              <a:t>3</a:t>
            </a:r>
            <a:r>
              <a:rPr sz="2800" spc="-40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7C1B9"/>
                </a:solidFill>
                <a:latin typeface="Arial"/>
                <a:cs typeface="Arial"/>
              </a:rPr>
              <a:t>courses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60194" y="2723464"/>
            <a:ext cx="9272270" cy="2108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spcBef>
                <a:spcPts val="105"/>
              </a:spcBef>
              <a:buClr>
                <a:srgbClr val="89D0D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  <a:tab pos="1390015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Many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courses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have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entry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 recommendations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.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These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outline</a:t>
            </a:r>
            <a:r>
              <a:rPr sz="20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level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learning/knowledge</a:t>
            </a:r>
            <a:r>
              <a:rPr sz="20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 student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should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have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so that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they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will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cope in </a:t>
            </a:r>
            <a:r>
              <a:rPr sz="2000" spc="-5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course.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	Entry</a:t>
            </a:r>
            <a:r>
              <a:rPr sz="20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requirements</a:t>
            </a:r>
            <a:r>
              <a:rPr sz="20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are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specified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online course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information </a:t>
            </a:r>
            <a:r>
              <a:rPr sz="2000" u="sng" spc="-10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Century Gothic"/>
                <a:cs typeface="Century Gothic"/>
                <a:hlinkClick r:id="rId2"/>
              </a:rPr>
              <a:t>www.lincoln.school.nz/courses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89D0D5"/>
              </a:buClr>
              <a:buFont typeface="Wingdings 3"/>
              <a:buChar char=""/>
            </a:pPr>
            <a:endParaRPr sz="3550">
              <a:latin typeface="Century Gothic"/>
              <a:cs typeface="Century Gothic"/>
            </a:endParaRPr>
          </a:p>
          <a:p>
            <a:pPr marL="354965" indent="-342265">
              <a:lnSpc>
                <a:spcPct val="100000"/>
              </a:lnSpc>
              <a:buClr>
                <a:srgbClr val="89D0D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Some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courses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are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open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entry</a:t>
            </a:r>
            <a:endParaRPr sz="200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140695" y="0"/>
            <a:ext cx="1674876" cy="179527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500" dirty="0">
                <a:solidFill>
                  <a:srgbClr val="57C1B9"/>
                </a:solidFill>
                <a:latin typeface="Arial"/>
                <a:cs typeface="Arial"/>
              </a:rPr>
              <a:t>University</a:t>
            </a:r>
            <a:r>
              <a:rPr sz="2500" spc="-75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57C1B9"/>
                </a:solidFill>
                <a:latin typeface="Arial"/>
                <a:cs typeface="Arial"/>
              </a:rPr>
              <a:t>Entrance</a:t>
            </a:r>
            <a:r>
              <a:rPr sz="2500" spc="-80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57C1B9"/>
                </a:solidFill>
                <a:latin typeface="Arial"/>
                <a:cs typeface="Arial"/>
              </a:rPr>
              <a:t>(UE)</a:t>
            </a:r>
            <a:r>
              <a:rPr sz="2500" spc="-70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500" b="0" dirty="0">
                <a:solidFill>
                  <a:srgbClr val="57C1B9"/>
                </a:solidFill>
                <a:latin typeface="Arial"/>
                <a:cs typeface="Arial"/>
              </a:rPr>
              <a:t>–</a:t>
            </a:r>
            <a:r>
              <a:rPr sz="2500" b="0" spc="-80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500" b="0" dirty="0">
                <a:solidFill>
                  <a:srgbClr val="57C1B9"/>
                </a:solidFill>
                <a:latin typeface="Arial"/>
                <a:cs typeface="Arial"/>
              </a:rPr>
              <a:t>the</a:t>
            </a:r>
            <a:r>
              <a:rPr sz="2500" b="0" spc="-80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500" b="0" dirty="0">
                <a:solidFill>
                  <a:srgbClr val="57C1B9"/>
                </a:solidFill>
                <a:latin typeface="Arial"/>
                <a:cs typeface="Arial"/>
              </a:rPr>
              <a:t>minimum</a:t>
            </a:r>
            <a:r>
              <a:rPr sz="2500" b="0" spc="-70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500" b="0" dirty="0">
                <a:solidFill>
                  <a:srgbClr val="57C1B9"/>
                </a:solidFill>
                <a:latin typeface="Arial"/>
                <a:cs typeface="Arial"/>
              </a:rPr>
              <a:t>requirement</a:t>
            </a:r>
            <a:r>
              <a:rPr sz="2500" b="0" spc="-70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500" b="0" spc="-25" dirty="0">
                <a:solidFill>
                  <a:srgbClr val="57C1B9"/>
                </a:solidFill>
                <a:latin typeface="Arial"/>
                <a:cs typeface="Arial"/>
              </a:rPr>
              <a:t>to </a:t>
            </a:r>
            <a:r>
              <a:rPr sz="2500" b="0" dirty="0">
                <a:solidFill>
                  <a:srgbClr val="57C1B9"/>
                </a:solidFill>
                <a:latin typeface="Arial"/>
                <a:cs typeface="Arial"/>
              </a:rPr>
              <a:t>gain</a:t>
            </a:r>
            <a:r>
              <a:rPr sz="2500" b="0" spc="-80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500" b="0" dirty="0">
                <a:solidFill>
                  <a:srgbClr val="57C1B9"/>
                </a:solidFill>
                <a:latin typeface="Arial"/>
                <a:cs typeface="Arial"/>
              </a:rPr>
              <a:t>entry</a:t>
            </a:r>
            <a:r>
              <a:rPr sz="2500" b="0" spc="-55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500" b="0" dirty="0">
                <a:solidFill>
                  <a:srgbClr val="57C1B9"/>
                </a:solidFill>
                <a:latin typeface="Arial"/>
                <a:cs typeface="Arial"/>
              </a:rPr>
              <a:t>to</a:t>
            </a:r>
            <a:r>
              <a:rPr sz="2500" b="0" spc="-65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500" b="0" dirty="0">
                <a:solidFill>
                  <a:srgbClr val="57C1B9"/>
                </a:solidFill>
                <a:latin typeface="Arial"/>
                <a:cs typeface="Arial"/>
              </a:rPr>
              <a:t>most</a:t>
            </a:r>
            <a:r>
              <a:rPr sz="2500" b="0" spc="-45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500" b="0" dirty="0">
                <a:solidFill>
                  <a:srgbClr val="57C1B9"/>
                </a:solidFill>
                <a:latin typeface="Arial"/>
                <a:cs typeface="Arial"/>
              </a:rPr>
              <a:t>university</a:t>
            </a:r>
            <a:r>
              <a:rPr sz="2500" b="0" spc="-70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z="2500" b="0" spc="-10" dirty="0">
                <a:solidFill>
                  <a:srgbClr val="57C1B9"/>
                </a:solidFill>
                <a:latin typeface="Arial"/>
                <a:cs typeface="Arial"/>
              </a:rPr>
              <a:t>degrees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33092" y="2145029"/>
            <a:ext cx="9270365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265" indent="-342265">
              <a:lnSpc>
                <a:spcPct val="100000"/>
              </a:lnSpc>
              <a:spcBef>
                <a:spcPts val="100"/>
              </a:spcBef>
              <a:buClr>
                <a:srgbClr val="89D0D5"/>
              </a:buClr>
              <a:buSzPct val="79166"/>
              <a:buFont typeface="Arial"/>
              <a:buChar char="•"/>
              <a:tabLst>
                <a:tab pos="342265" algn="l"/>
                <a:tab pos="342900" algn="l"/>
              </a:tabLst>
            </a:pP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NCEA Level</a:t>
            </a:r>
            <a:r>
              <a:rPr sz="24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b="1" spc="-50" dirty="0">
                <a:solidFill>
                  <a:srgbClr val="FFFFFF"/>
                </a:solidFill>
                <a:latin typeface="Century Gothic"/>
                <a:cs typeface="Century Gothic"/>
              </a:rPr>
              <a:t>3</a:t>
            </a:r>
            <a:endParaRPr sz="24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endParaRPr sz="2400" dirty="0">
              <a:latin typeface="Century Gothic"/>
              <a:cs typeface="Century Gothic"/>
            </a:endParaRPr>
          </a:p>
          <a:p>
            <a:pPr marL="342265" marR="276860" indent="-342265">
              <a:lnSpc>
                <a:spcPct val="100000"/>
              </a:lnSpc>
              <a:buClr>
                <a:srgbClr val="89D0D5"/>
              </a:buClr>
              <a:buSzPct val="79166"/>
              <a:buFont typeface="Arial"/>
              <a:buChar char="•"/>
              <a:tabLst>
                <a:tab pos="342265" algn="l"/>
                <a:tab pos="342900" algn="l"/>
              </a:tabLst>
            </a:pP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14</a:t>
            </a:r>
            <a:r>
              <a:rPr sz="24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credits</a:t>
            </a:r>
            <a:r>
              <a:rPr sz="24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24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at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least</a:t>
            </a:r>
            <a:r>
              <a:rPr sz="24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three approved</a:t>
            </a:r>
            <a:r>
              <a:rPr sz="24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University</a:t>
            </a:r>
            <a:r>
              <a:rPr sz="24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Entrance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subjects</a:t>
            </a:r>
            <a:r>
              <a:rPr sz="24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(see</a:t>
            </a:r>
            <a:r>
              <a:rPr sz="2000" spc="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Level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3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course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details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see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if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course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UE</a:t>
            </a:r>
            <a:r>
              <a:rPr sz="20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approved)</a:t>
            </a:r>
            <a:endParaRPr sz="20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endParaRPr sz="2400" dirty="0">
              <a:latin typeface="Century Gothic"/>
              <a:cs typeface="Century Gothic"/>
            </a:endParaRPr>
          </a:p>
          <a:p>
            <a:pPr marL="342265" marR="5080" indent="-342265">
              <a:lnSpc>
                <a:spcPct val="100000"/>
              </a:lnSpc>
              <a:spcBef>
                <a:spcPts val="5"/>
              </a:spcBef>
              <a:buClr>
                <a:srgbClr val="89D0D5"/>
              </a:buClr>
              <a:buSzPct val="79166"/>
              <a:buFont typeface="Arial"/>
              <a:buChar char="•"/>
              <a:tabLst>
                <a:tab pos="342265" algn="l"/>
                <a:tab pos="342900" algn="l"/>
              </a:tabLst>
            </a:pP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UE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literacy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-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10</a:t>
            </a:r>
            <a:r>
              <a:rPr sz="24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Literacy</a:t>
            </a:r>
            <a:r>
              <a:rPr sz="24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credits</a:t>
            </a:r>
            <a:r>
              <a:rPr sz="24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at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NCEA</a:t>
            </a:r>
            <a:r>
              <a:rPr sz="24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Level</a:t>
            </a:r>
            <a:r>
              <a:rPr sz="24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r>
              <a:rPr sz="24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or 3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made </a:t>
            </a:r>
            <a:r>
              <a:rPr sz="2400" spc="-25" dirty="0">
                <a:solidFill>
                  <a:srgbClr val="FFFFFF"/>
                </a:solidFill>
                <a:latin typeface="Century Gothic"/>
                <a:cs typeface="Century Gothic"/>
              </a:rPr>
              <a:t>up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at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least</a:t>
            </a:r>
            <a:r>
              <a:rPr sz="24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5</a:t>
            </a:r>
            <a:r>
              <a:rPr sz="24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24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reading</a:t>
            </a:r>
            <a:r>
              <a:rPr sz="24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and 5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24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writing</a:t>
            </a:r>
            <a:endParaRPr sz="24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endParaRPr sz="2400" dirty="0">
              <a:latin typeface="Century Gothic"/>
              <a:cs typeface="Century Gothic"/>
            </a:endParaRPr>
          </a:p>
          <a:p>
            <a:pPr marL="342265" indent="-342265">
              <a:lnSpc>
                <a:spcPct val="100000"/>
              </a:lnSpc>
              <a:buClr>
                <a:srgbClr val="89D0D5"/>
              </a:buClr>
              <a:buSzPct val="79166"/>
              <a:buFont typeface="Arial"/>
              <a:buChar char="•"/>
              <a:tabLst>
                <a:tab pos="342265" algn="l"/>
                <a:tab pos="342900" algn="l"/>
              </a:tabLst>
            </a:pP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Numeracy</a:t>
            </a:r>
            <a:r>
              <a:rPr sz="24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-</a:t>
            </a:r>
            <a:r>
              <a:rPr sz="24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10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credits</a:t>
            </a:r>
            <a:endParaRPr sz="2400" dirty="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63200" y="0"/>
            <a:ext cx="1530096" cy="163982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32155" rIns="0" bIns="0" rtlCol="0">
            <a:spAutoFit/>
          </a:bodyPr>
          <a:lstStyle/>
          <a:p>
            <a:pPr marL="55118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57C1B9"/>
                </a:solidFill>
                <a:latin typeface="Arial"/>
                <a:cs typeface="Arial"/>
              </a:rPr>
              <a:t>Further</a:t>
            </a:r>
            <a:r>
              <a:rPr spc="-35" dirty="0">
                <a:solidFill>
                  <a:srgbClr val="57C1B9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57C1B9"/>
                </a:solidFill>
                <a:latin typeface="Arial"/>
                <a:cs typeface="Arial"/>
              </a:rPr>
              <a:t>information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60194" y="2153258"/>
            <a:ext cx="7246620" cy="1280160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NZQA Information </a:t>
            </a:r>
            <a:r>
              <a:rPr sz="24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page</a:t>
            </a:r>
            <a:endParaRPr sz="24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1000"/>
              </a:spcBef>
            </a:pPr>
            <a:r>
              <a:rPr sz="2000" u="sng" spc="-10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Century Gothic"/>
                <a:cs typeface="Century Gothic"/>
                <a:hlinkClick r:id="rId2"/>
              </a:rPr>
              <a:t>http://www.nzqa.govt.nz/ncea/understanding-ncea/how-</a:t>
            </a:r>
            <a:r>
              <a:rPr sz="2000" spc="-10" dirty="0">
                <a:solidFill>
                  <a:srgbClr val="57C1B9"/>
                </a:solidFill>
                <a:latin typeface="Century Gothic"/>
                <a:cs typeface="Century Gothic"/>
                <a:hlinkClick r:id="rId2"/>
              </a:rPr>
              <a:t> </a:t>
            </a:r>
            <a:r>
              <a:rPr sz="2000" u="sng" spc="-10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Century Gothic"/>
                <a:cs typeface="Century Gothic"/>
                <a:hlinkClick r:id="rId2"/>
              </a:rPr>
              <a:t>ncea-works</a:t>
            </a:r>
            <a:endParaRPr sz="200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210800" y="0"/>
            <a:ext cx="1626107" cy="17434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7018" y="659383"/>
            <a:ext cx="34169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How NCEA</a:t>
            </a:r>
            <a:r>
              <a:rPr spc="-30" dirty="0"/>
              <a:t> </a:t>
            </a:r>
            <a:r>
              <a:rPr spc="-20" dirty="0"/>
              <a:t>Works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4916" y="1780158"/>
            <a:ext cx="9732010" cy="441833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219710" indent="-342900" algn="just">
              <a:lnSpc>
                <a:spcPts val="3020"/>
              </a:lnSpc>
              <a:spcBef>
                <a:spcPts val="480"/>
              </a:spcBef>
              <a:buClr>
                <a:srgbClr val="89D0D5"/>
              </a:buClr>
              <a:buSzPct val="80357"/>
              <a:buFont typeface="Wingdings 3"/>
              <a:buChar char=""/>
              <a:tabLst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800" spc="-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National</a:t>
            </a:r>
            <a:r>
              <a:rPr sz="28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Certificate</a:t>
            </a:r>
            <a:r>
              <a:rPr sz="2800"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sz="2800" spc="-9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Educational</a:t>
            </a:r>
            <a:r>
              <a:rPr sz="2800" spc="-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Achievement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(NCEA)</a:t>
            </a:r>
            <a:r>
              <a:rPr sz="28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r>
              <a:rPr sz="2800" spc="-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800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main</a:t>
            </a:r>
            <a:r>
              <a:rPr sz="2800" spc="-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qualification</a:t>
            </a:r>
            <a:r>
              <a:rPr sz="2800" spc="-1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for</a:t>
            </a:r>
            <a:r>
              <a:rPr sz="2800"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secondary</a:t>
            </a:r>
            <a:r>
              <a:rPr sz="28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school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students</a:t>
            </a:r>
            <a:r>
              <a:rPr sz="28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2800" spc="-9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New</a:t>
            </a:r>
            <a:r>
              <a:rPr sz="28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Zealand.</a:t>
            </a:r>
            <a:endParaRPr sz="2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89D0D5"/>
              </a:buClr>
              <a:buFont typeface="Wingdings 3"/>
              <a:buChar char=""/>
            </a:pPr>
            <a:endParaRPr sz="405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90000"/>
              </a:lnSpc>
              <a:buClr>
                <a:srgbClr val="89D0D5"/>
              </a:buClr>
              <a:buSzPct val="80357"/>
              <a:buFont typeface="Wingdings 3"/>
              <a:buChar char=""/>
              <a:tabLst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NCEA</a:t>
            </a:r>
            <a:r>
              <a:rPr sz="28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r>
              <a:rPr sz="2800" spc="-1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recognised</a:t>
            </a:r>
            <a:r>
              <a:rPr sz="28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by</a:t>
            </a:r>
            <a:r>
              <a:rPr sz="2800" spc="-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employers,</a:t>
            </a:r>
            <a:r>
              <a:rPr sz="28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2800" spc="-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used</a:t>
            </a:r>
            <a:r>
              <a:rPr sz="2800"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Century Gothic"/>
                <a:cs typeface="Century Gothic"/>
              </a:rPr>
              <a:t>for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selection</a:t>
            </a:r>
            <a:r>
              <a:rPr sz="2800"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by</a:t>
            </a:r>
            <a:r>
              <a:rPr sz="2800" spc="-1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universities</a:t>
            </a:r>
            <a:r>
              <a:rPr sz="2800" spc="-1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2800" spc="-1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polytechnics,</a:t>
            </a:r>
            <a:r>
              <a:rPr sz="2800"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both</a:t>
            </a:r>
            <a:r>
              <a:rPr sz="2800" spc="-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here</a:t>
            </a:r>
            <a:r>
              <a:rPr sz="2800" spc="-9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New</a:t>
            </a:r>
            <a:r>
              <a:rPr sz="28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Zealand</a:t>
            </a:r>
            <a:r>
              <a:rPr sz="28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2800"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overseas.</a:t>
            </a:r>
            <a:endParaRPr sz="2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89D0D5"/>
              </a:buClr>
              <a:buFont typeface="Wingdings 3"/>
              <a:buChar char=""/>
            </a:pPr>
            <a:endParaRPr sz="4100">
              <a:latin typeface="Century Gothic"/>
              <a:cs typeface="Century Gothic"/>
            </a:endParaRPr>
          </a:p>
          <a:p>
            <a:pPr marL="355600" marR="196215" indent="-342900" algn="just">
              <a:lnSpc>
                <a:spcPts val="3020"/>
              </a:lnSpc>
              <a:spcBef>
                <a:spcPts val="5"/>
              </a:spcBef>
              <a:buClr>
                <a:srgbClr val="89D0D5"/>
              </a:buClr>
              <a:buSzPct val="80357"/>
              <a:buFont typeface="Wingdings 3"/>
              <a:buChar char=""/>
              <a:tabLst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800" spc="-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qualification</a:t>
            </a:r>
            <a:r>
              <a:rPr sz="2800" spc="-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r>
              <a:rPr sz="2800" spc="-9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managed</a:t>
            </a:r>
            <a:r>
              <a:rPr sz="28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by</a:t>
            </a:r>
            <a:r>
              <a:rPr sz="2800" spc="-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NZQA</a:t>
            </a:r>
            <a:r>
              <a:rPr sz="28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(New</a:t>
            </a:r>
            <a:r>
              <a:rPr sz="28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Zealand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Qualifications</a:t>
            </a:r>
            <a:r>
              <a:rPr sz="2800" spc="-1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Authority)</a:t>
            </a:r>
            <a:endParaRPr sz="280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58043" y="3047"/>
            <a:ext cx="1583436" cy="169773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326" rIns="0" bIns="0" rtlCol="0">
            <a:spAutoFit/>
          </a:bodyPr>
          <a:lstStyle/>
          <a:p>
            <a:pPr marL="657860">
              <a:lnSpc>
                <a:spcPct val="100000"/>
              </a:lnSpc>
              <a:spcBef>
                <a:spcPts val="105"/>
              </a:spcBef>
            </a:pPr>
            <a:r>
              <a:rPr dirty="0"/>
              <a:t>Year</a:t>
            </a:r>
            <a:r>
              <a:rPr spc="-20" dirty="0"/>
              <a:t> </a:t>
            </a:r>
            <a:r>
              <a:rPr dirty="0"/>
              <a:t>Level</a:t>
            </a:r>
            <a:r>
              <a:rPr spc="-20" dirty="0"/>
              <a:t> </a:t>
            </a:r>
            <a:r>
              <a:rPr spc="-10" dirty="0"/>
              <a:t>Tutors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94179" y="2161159"/>
            <a:ext cx="8315325" cy="1741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lr>
                <a:srgbClr val="89D0D5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Encourage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your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student to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come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see their</a:t>
            </a:r>
            <a:r>
              <a:rPr sz="24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Tutor</a:t>
            </a:r>
            <a:r>
              <a:rPr sz="2400" spc="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Century Gothic"/>
                <a:cs typeface="Century Gothic"/>
              </a:rPr>
              <a:t>–</a:t>
            </a:r>
            <a:endParaRPr sz="24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  <a:tabLst>
                <a:tab pos="2448560" algn="l"/>
              </a:tabLst>
            </a:pP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Careers </a:t>
            </a:r>
            <a:r>
              <a:rPr sz="2400" spc="-20" dirty="0">
                <a:solidFill>
                  <a:srgbClr val="FFFFFF"/>
                </a:solidFill>
                <a:latin typeface="Century Gothic"/>
                <a:cs typeface="Century Gothic"/>
              </a:rPr>
              <a:t>Hub.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	Message</a:t>
            </a:r>
            <a:r>
              <a:rPr sz="24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them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on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 Teams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950">
              <a:latin typeface="Century Gothic"/>
              <a:cs typeface="Century Gothic"/>
            </a:endParaRPr>
          </a:p>
          <a:p>
            <a:pPr marL="354965" indent="-342265">
              <a:lnSpc>
                <a:spcPct val="100000"/>
              </a:lnSpc>
              <a:buClr>
                <a:srgbClr val="89D0D5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If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you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have</a:t>
            </a:r>
            <a:r>
              <a:rPr sz="24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any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questions</a:t>
            </a:r>
            <a:r>
              <a:rPr sz="24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email:</a:t>
            </a:r>
            <a:endParaRPr sz="2400">
              <a:latin typeface="Century Gothic"/>
              <a:cs typeface="Century Gothic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132329" y="4016748"/>
          <a:ext cx="7508239" cy="13569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7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4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6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43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Year </a:t>
                      </a:r>
                      <a:r>
                        <a:rPr sz="2400" spc="-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11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Diane</a:t>
                      </a:r>
                      <a:r>
                        <a:rPr sz="2400" spc="-3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400" spc="-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Walker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400" u="sng" spc="-10" dirty="0">
                          <a:solidFill>
                            <a:srgbClr val="57C1B9"/>
                          </a:solidFill>
                          <a:uFill>
                            <a:solidFill>
                              <a:srgbClr val="57C1B9"/>
                            </a:solidFill>
                          </a:uFill>
                          <a:latin typeface="Century Gothic"/>
                          <a:cs typeface="Century Gothic"/>
                          <a:hlinkClick r:id="rId2"/>
                        </a:rPr>
                        <a:t>dwa@lincoln.school.nz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190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Year </a:t>
                      </a:r>
                      <a:r>
                        <a:rPr sz="2400" spc="-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12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60960" marB="0"/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Susan </a:t>
                      </a:r>
                      <a:r>
                        <a:rPr sz="2400" spc="-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Johnson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60960" marB="0"/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2400" u="sng" spc="-10" dirty="0">
                          <a:solidFill>
                            <a:srgbClr val="57C1B9"/>
                          </a:solidFill>
                          <a:uFill>
                            <a:solidFill>
                              <a:srgbClr val="57C1B9"/>
                            </a:solidFill>
                          </a:uFill>
                          <a:latin typeface="Century Gothic"/>
                          <a:cs typeface="Century Gothic"/>
                          <a:hlinkClick r:id="rId3"/>
                        </a:rPr>
                        <a:t>sjn@lincoln.school.nz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6096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434">
                <a:tc>
                  <a:txBody>
                    <a:bodyPr/>
                    <a:lstStyle/>
                    <a:p>
                      <a:pPr marL="31750">
                        <a:lnSpc>
                          <a:spcPts val="2830"/>
                        </a:lnSpc>
                        <a:spcBef>
                          <a:spcPts val="480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Year </a:t>
                      </a:r>
                      <a:r>
                        <a:rPr sz="2400" spc="-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13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60960" marB="0"/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ts val="2830"/>
                        </a:lnSpc>
                        <a:spcBef>
                          <a:spcPts val="480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Bronwyn</a:t>
                      </a:r>
                      <a:r>
                        <a:rPr sz="2400" spc="-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400" spc="-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Gardiner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60960" marB="0"/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ts val="2830"/>
                        </a:lnSpc>
                        <a:spcBef>
                          <a:spcPts val="480"/>
                        </a:spcBef>
                      </a:pPr>
                      <a:r>
                        <a:rPr sz="2400" u="sng" spc="-10" dirty="0">
                          <a:solidFill>
                            <a:srgbClr val="57C1B9"/>
                          </a:solidFill>
                          <a:uFill>
                            <a:solidFill>
                              <a:srgbClr val="57C1B9"/>
                            </a:solidFill>
                          </a:uFill>
                          <a:latin typeface="Century Gothic"/>
                          <a:cs typeface="Century Gothic"/>
                          <a:hlinkClick r:id="rId4"/>
                        </a:rPr>
                        <a:t>bga@lincoln.school.nz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609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357104" y="0"/>
            <a:ext cx="149352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1713" y="890142"/>
            <a:ext cx="8055609" cy="694498"/>
          </a:xfrm>
          <a:prstGeom prst="rect">
            <a:avLst/>
          </a:prstGeom>
        </p:spPr>
        <p:txBody>
          <a:bodyPr vert="horz" wrap="square" lIns="0" tIns="200101" rIns="0" bIns="0" rtlCol="0">
            <a:spAutoFit/>
          </a:bodyPr>
          <a:lstStyle/>
          <a:p>
            <a:pPr marL="635">
              <a:lnSpc>
                <a:spcPct val="100000"/>
              </a:lnSpc>
              <a:spcBef>
                <a:spcPts val="105"/>
              </a:spcBef>
            </a:pPr>
            <a:r>
              <a:rPr dirty="0"/>
              <a:t>YEAR</a:t>
            </a:r>
            <a:r>
              <a:rPr lang="en-NZ" dirty="0"/>
              <a:t> 10 &amp;</a:t>
            </a:r>
            <a:r>
              <a:rPr spc="-35" dirty="0"/>
              <a:t>11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2116" y="2078558"/>
            <a:ext cx="8641080" cy="393633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89D0D5"/>
              </a:buClr>
              <a:buSzPct val="80357"/>
              <a:buFont typeface="Wingdings 3"/>
              <a:buChar char=""/>
              <a:tabLst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We</a:t>
            </a:r>
            <a:r>
              <a:rPr sz="28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don’t</a:t>
            </a:r>
            <a:r>
              <a:rPr sz="2800" spc="-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complete</a:t>
            </a:r>
            <a:r>
              <a:rPr sz="2800" spc="-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NCEA</a:t>
            </a:r>
            <a:r>
              <a:rPr sz="2800"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Level</a:t>
            </a:r>
            <a:r>
              <a:rPr sz="2800" spc="-9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50" dirty="0">
                <a:solidFill>
                  <a:srgbClr val="FFFFFF"/>
                </a:solidFill>
                <a:latin typeface="Century Gothic"/>
                <a:cs typeface="Century Gothic"/>
              </a:rPr>
              <a:t>1</a:t>
            </a:r>
            <a:endParaRPr sz="28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89D0D5"/>
              </a:buClr>
              <a:buFont typeface="Wingdings 3"/>
              <a:buChar char=""/>
            </a:pPr>
            <a:endParaRPr sz="4350" dirty="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Clr>
                <a:srgbClr val="89D0D5"/>
              </a:buClr>
              <a:buSzPct val="80357"/>
              <a:buFont typeface="Wingdings 3"/>
              <a:buChar char=""/>
              <a:tabLst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Some</a:t>
            </a:r>
            <a:r>
              <a:rPr lang="en-NZ" sz="2800" dirty="0">
                <a:solidFill>
                  <a:srgbClr val="FFFFFF"/>
                </a:solidFill>
                <a:latin typeface="Century Gothic"/>
                <a:cs typeface="Century Gothic"/>
              </a:rPr>
              <a:t> Year 11</a:t>
            </a:r>
            <a:r>
              <a:rPr sz="28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courses</a:t>
            </a:r>
            <a:r>
              <a:rPr sz="28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offer</a:t>
            </a:r>
            <a:r>
              <a:rPr sz="28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2800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few</a:t>
            </a:r>
            <a:r>
              <a:rPr sz="2800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Level</a:t>
            </a:r>
            <a:r>
              <a:rPr sz="28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r>
              <a:rPr sz="2800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NCEA</a:t>
            </a:r>
            <a:r>
              <a:rPr sz="28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credits</a:t>
            </a:r>
            <a:endParaRPr sz="28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89D0D5"/>
              </a:buClr>
              <a:buFont typeface="Wingdings 3"/>
              <a:buChar char=""/>
            </a:pPr>
            <a:endParaRPr sz="4350" dirty="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Clr>
                <a:srgbClr val="89D0D5"/>
              </a:buClr>
              <a:buSzPct val="80357"/>
              <a:buFont typeface="Wingdings 3"/>
              <a:buChar char=""/>
              <a:tabLst>
                <a:tab pos="355600" algn="l"/>
              </a:tabLst>
            </a:pPr>
            <a:r>
              <a:rPr lang="en-NZ" sz="2800" dirty="0">
                <a:solidFill>
                  <a:srgbClr val="FFFFFF"/>
                </a:solidFill>
                <a:latin typeface="Century Gothic"/>
                <a:cs typeface="Century Gothic"/>
              </a:rPr>
              <a:t>Year 10 students sit the digital literacy &amp; numeracy exams. T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lang="en-NZ" sz="2800" dirty="0">
                <a:solidFill>
                  <a:srgbClr val="FFFFFF"/>
                </a:solidFill>
                <a:latin typeface="Century Gothic"/>
                <a:cs typeface="Century Gothic"/>
              </a:rPr>
              <a:t>ese are</a:t>
            </a:r>
            <a:r>
              <a:rPr sz="28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needed</a:t>
            </a:r>
            <a:r>
              <a:rPr sz="28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for</a:t>
            </a:r>
            <a:r>
              <a:rPr sz="28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NCEA</a:t>
            </a:r>
            <a:r>
              <a:rPr sz="28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Level</a:t>
            </a:r>
            <a:r>
              <a:rPr sz="28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r>
              <a:rPr sz="28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Level</a:t>
            </a:r>
            <a:r>
              <a:rPr sz="28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50" dirty="0">
                <a:solidFill>
                  <a:srgbClr val="FFFFFF"/>
                </a:solidFill>
                <a:latin typeface="Century Gothic"/>
                <a:cs typeface="Century Gothic"/>
              </a:rPr>
              <a:t>3</a:t>
            </a:r>
            <a:endParaRPr sz="2800" dirty="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63556" y="0"/>
            <a:ext cx="1674876" cy="17952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2116" y="969009"/>
            <a:ext cx="15951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YEAR</a:t>
            </a:r>
            <a:r>
              <a:rPr spc="-25" dirty="0"/>
              <a:t> 12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182116" y="2080082"/>
            <a:ext cx="7807959" cy="21743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354"/>
              </a:lnSpc>
              <a:spcBef>
                <a:spcPts val="95"/>
              </a:spcBef>
            </a:pPr>
            <a:r>
              <a:rPr dirty="0"/>
              <a:t>NCEA</a:t>
            </a:r>
            <a:r>
              <a:rPr spc="-65" dirty="0"/>
              <a:t> </a:t>
            </a:r>
            <a:r>
              <a:rPr dirty="0"/>
              <a:t>Level</a:t>
            </a:r>
            <a:r>
              <a:rPr spc="-75" dirty="0"/>
              <a:t> </a:t>
            </a:r>
            <a:r>
              <a:rPr spc="-50" dirty="0"/>
              <a:t>2</a:t>
            </a:r>
          </a:p>
          <a:p>
            <a:pPr marL="12700">
              <a:lnSpc>
                <a:spcPts val="3354"/>
              </a:lnSpc>
            </a:pPr>
            <a:r>
              <a:rPr b="0" dirty="0">
                <a:latin typeface="Century Gothic"/>
                <a:cs typeface="Century Gothic"/>
              </a:rPr>
              <a:t>Students</a:t>
            </a:r>
            <a:r>
              <a:rPr b="0" spc="-114" dirty="0">
                <a:latin typeface="Century Gothic"/>
                <a:cs typeface="Century Gothic"/>
              </a:rPr>
              <a:t> </a:t>
            </a:r>
            <a:r>
              <a:rPr b="0" spc="-10" dirty="0">
                <a:latin typeface="Century Gothic"/>
                <a:cs typeface="Century Gothic"/>
              </a:rPr>
              <a:t>require:</a:t>
            </a:r>
          </a:p>
          <a:p>
            <a:pPr marL="855344" indent="-386080">
              <a:lnSpc>
                <a:spcPct val="100000"/>
              </a:lnSpc>
              <a:buClr>
                <a:srgbClr val="89D0D5"/>
              </a:buClr>
              <a:buSzPct val="80357"/>
              <a:buFont typeface="Wingdings 3"/>
              <a:buChar char=""/>
              <a:tabLst>
                <a:tab pos="855344" algn="l"/>
                <a:tab pos="855980" algn="l"/>
              </a:tabLst>
            </a:pPr>
            <a:r>
              <a:rPr b="0" dirty="0">
                <a:latin typeface="Century Gothic"/>
                <a:cs typeface="Century Gothic"/>
              </a:rPr>
              <a:t>60</a:t>
            </a:r>
            <a:r>
              <a:rPr b="0" spc="-55" dirty="0">
                <a:latin typeface="Century Gothic"/>
                <a:cs typeface="Century Gothic"/>
              </a:rPr>
              <a:t> </a:t>
            </a:r>
            <a:r>
              <a:rPr b="0" dirty="0">
                <a:latin typeface="Century Gothic"/>
                <a:cs typeface="Century Gothic"/>
              </a:rPr>
              <a:t>Level</a:t>
            </a:r>
            <a:r>
              <a:rPr b="0" spc="-20" dirty="0">
                <a:latin typeface="Century Gothic"/>
                <a:cs typeface="Century Gothic"/>
              </a:rPr>
              <a:t> </a:t>
            </a:r>
            <a:r>
              <a:rPr b="0" dirty="0">
                <a:latin typeface="Century Gothic"/>
                <a:cs typeface="Century Gothic"/>
              </a:rPr>
              <a:t>2</a:t>
            </a:r>
            <a:r>
              <a:rPr b="0" spc="-45" dirty="0">
                <a:latin typeface="Century Gothic"/>
                <a:cs typeface="Century Gothic"/>
              </a:rPr>
              <a:t> </a:t>
            </a:r>
            <a:r>
              <a:rPr b="0" dirty="0">
                <a:latin typeface="Century Gothic"/>
                <a:cs typeface="Century Gothic"/>
              </a:rPr>
              <a:t>(or</a:t>
            </a:r>
            <a:r>
              <a:rPr b="0" spc="-40" dirty="0">
                <a:latin typeface="Century Gothic"/>
                <a:cs typeface="Century Gothic"/>
              </a:rPr>
              <a:t> </a:t>
            </a:r>
            <a:r>
              <a:rPr b="0" dirty="0">
                <a:latin typeface="Century Gothic"/>
                <a:cs typeface="Century Gothic"/>
              </a:rPr>
              <a:t>3)</a:t>
            </a:r>
            <a:r>
              <a:rPr b="0" spc="-20" dirty="0">
                <a:latin typeface="Century Gothic"/>
                <a:cs typeface="Century Gothic"/>
              </a:rPr>
              <a:t> </a:t>
            </a:r>
            <a:r>
              <a:rPr b="0" spc="-10" dirty="0">
                <a:latin typeface="Century Gothic"/>
                <a:cs typeface="Century Gothic"/>
              </a:rPr>
              <a:t>credits</a:t>
            </a: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89D0D5"/>
              </a:buClr>
              <a:buFont typeface="Wingdings 3"/>
              <a:buChar char=""/>
            </a:pPr>
            <a:endParaRPr sz="2700" dirty="0">
              <a:latin typeface="Century Gothic"/>
              <a:cs typeface="Century Gothic"/>
            </a:endParaRPr>
          </a:p>
          <a:p>
            <a:pPr marL="756285" marR="5080" indent="-287020">
              <a:lnSpc>
                <a:spcPct val="100000"/>
              </a:lnSpc>
              <a:buClr>
                <a:srgbClr val="89D0D5"/>
              </a:buClr>
              <a:buSzPct val="80357"/>
              <a:buFont typeface="Wingdings 3"/>
              <a:buChar char=""/>
              <a:tabLst>
                <a:tab pos="756920" algn="l"/>
              </a:tabLst>
            </a:pPr>
            <a:r>
              <a:rPr b="0" dirty="0">
                <a:latin typeface="Century Gothic"/>
                <a:cs typeface="Century Gothic"/>
              </a:rPr>
              <a:t>10</a:t>
            </a:r>
            <a:r>
              <a:rPr b="0" spc="-85" dirty="0">
                <a:latin typeface="Century Gothic"/>
                <a:cs typeface="Century Gothic"/>
              </a:rPr>
              <a:t> </a:t>
            </a:r>
            <a:r>
              <a:rPr b="0" dirty="0">
                <a:latin typeface="Century Gothic"/>
                <a:cs typeface="Century Gothic"/>
              </a:rPr>
              <a:t>numeracy</a:t>
            </a:r>
            <a:r>
              <a:rPr b="0" spc="-60" dirty="0">
                <a:latin typeface="Century Gothic"/>
                <a:cs typeface="Century Gothic"/>
              </a:rPr>
              <a:t> </a:t>
            </a:r>
            <a:r>
              <a:rPr b="0" dirty="0">
                <a:latin typeface="Century Gothic"/>
                <a:cs typeface="Century Gothic"/>
              </a:rPr>
              <a:t>and</a:t>
            </a:r>
            <a:r>
              <a:rPr b="0" spc="-85" dirty="0">
                <a:latin typeface="Century Gothic"/>
                <a:cs typeface="Century Gothic"/>
              </a:rPr>
              <a:t> </a:t>
            </a:r>
            <a:r>
              <a:rPr b="0" dirty="0">
                <a:latin typeface="Century Gothic"/>
                <a:cs typeface="Century Gothic"/>
              </a:rPr>
              <a:t>10</a:t>
            </a:r>
            <a:r>
              <a:rPr b="0" spc="-70" dirty="0">
                <a:latin typeface="Century Gothic"/>
                <a:cs typeface="Century Gothic"/>
              </a:rPr>
              <a:t> </a:t>
            </a:r>
            <a:r>
              <a:rPr b="0" dirty="0">
                <a:latin typeface="Century Gothic"/>
                <a:cs typeface="Century Gothic"/>
              </a:rPr>
              <a:t>literacy</a:t>
            </a:r>
            <a:r>
              <a:rPr b="0" spc="-75" dirty="0">
                <a:latin typeface="Century Gothic"/>
                <a:cs typeface="Century Gothic"/>
              </a:rPr>
              <a:t> </a:t>
            </a:r>
            <a:r>
              <a:rPr b="0" dirty="0">
                <a:latin typeface="Century Gothic"/>
                <a:cs typeface="Century Gothic"/>
              </a:rPr>
              <a:t>credits</a:t>
            </a:r>
            <a:endParaRPr b="0" spc="-25" dirty="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54411" y="0"/>
            <a:ext cx="1674876" cy="179527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2116" y="1105915"/>
            <a:ext cx="15951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YEAR</a:t>
            </a:r>
            <a:r>
              <a:rPr spc="-25" dirty="0"/>
              <a:t> 13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182116" y="2080082"/>
            <a:ext cx="7807959" cy="21743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354"/>
              </a:lnSpc>
              <a:spcBef>
                <a:spcPts val="95"/>
              </a:spcBef>
            </a:pPr>
            <a:r>
              <a:rPr dirty="0"/>
              <a:t>NCEA</a:t>
            </a:r>
            <a:r>
              <a:rPr spc="-65" dirty="0"/>
              <a:t> </a:t>
            </a:r>
            <a:r>
              <a:rPr dirty="0"/>
              <a:t>Level</a:t>
            </a:r>
            <a:r>
              <a:rPr spc="-75" dirty="0"/>
              <a:t> </a:t>
            </a:r>
            <a:r>
              <a:rPr spc="-50" dirty="0"/>
              <a:t>3</a:t>
            </a:r>
          </a:p>
          <a:p>
            <a:pPr marL="12700">
              <a:lnSpc>
                <a:spcPts val="3354"/>
              </a:lnSpc>
            </a:pPr>
            <a:r>
              <a:rPr b="0" dirty="0">
                <a:latin typeface="Century Gothic"/>
                <a:cs typeface="Century Gothic"/>
              </a:rPr>
              <a:t>Students</a:t>
            </a:r>
            <a:r>
              <a:rPr b="0" spc="-114" dirty="0">
                <a:latin typeface="Century Gothic"/>
                <a:cs typeface="Century Gothic"/>
              </a:rPr>
              <a:t> </a:t>
            </a:r>
            <a:r>
              <a:rPr b="0" spc="-10" dirty="0">
                <a:latin typeface="Century Gothic"/>
                <a:cs typeface="Century Gothic"/>
              </a:rPr>
              <a:t>require:</a:t>
            </a:r>
          </a:p>
          <a:p>
            <a:pPr marL="855344" indent="-386080">
              <a:lnSpc>
                <a:spcPct val="100000"/>
              </a:lnSpc>
              <a:buClr>
                <a:srgbClr val="89D0D5"/>
              </a:buClr>
              <a:buSzPct val="80357"/>
              <a:buFont typeface="Wingdings 3"/>
              <a:buChar char=""/>
              <a:tabLst>
                <a:tab pos="855344" algn="l"/>
                <a:tab pos="855980" algn="l"/>
                <a:tab pos="2439670" algn="l"/>
              </a:tabLst>
            </a:pPr>
            <a:r>
              <a:rPr b="0" dirty="0">
                <a:latin typeface="Century Gothic"/>
                <a:cs typeface="Century Gothic"/>
              </a:rPr>
              <a:t>60</a:t>
            </a:r>
            <a:r>
              <a:rPr b="0" spc="-55" dirty="0">
                <a:latin typeface="Century Gothic"/>
                <a:cs typeface="Century Gothic"/>
              </a:rPr>
              <a:t> </a:t>
            </a:r>
            <a:r>
              <a:rPr b="0" spc="-10" dirty="0">
                <a:latin typeface="Century Gothic"/>
                <a:cs typeface="Century Gothic"/>
              </a:rPr>
              <a:t>Level</a:t>
            </a:r>
            <a:r>
              <a:rPr b="0" dirty="0">
                <a:latin typeface="Century Gothic"/>
                <a:cs typeface="Century Gothic"/>
              </a:rPr>
              <a:t>	3</a:t>
            </a:r>
            <a:r>
              <a:rPr b="0" spc="-25" dirty="0">
                <a:latin typeface="Century Gothic"/>
                <a:cs typeface="Century Gothic"/>
              </a:rPr>
              <a:t> </a:t>
            </a:r>
            <a:r>
              <a:rPr b="0" spc="-10" dirty="0">
                <a:latin typeface="Century Gothic"/>
                <a:cs typeface="Century Gothic"/>
              </a:rPr>
              <a:t>credits</a:t>
            </a: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89D0D5"/>
              </a:buClr>
              <a:buFont typeface="Wingdings 3"/>
              <a:buChar char=""/>
            </a:pPr>
            <a:endParaRPr sz="2700" dirty="0">
              <a:latin typeface="Century Gothic"/>
              <a:cs typeface="Century Gothic"/>
            </a:endParaRPr>
          </a:p>
          <a:p>
            <a:pPr marL="756285" marR="5080" indent="-287020">
              <a:lnSpc>
                <a:spcPct val="100000"/>
              </a:lnSpc>
              <a:buClr>
                <a:srgbClr val="89D0D5"/>
              </a:buClr>
              <a:buSzPct val="80357"/>
              <a:buFont typeface="Wingdings 3"/>
              <a:buChar char=""/>
              <a:tabLst>
                <a:tab pos="756920" algn="l"/>
              </a:tabLst>
            </a:pPr>
            <a:r>
              <a:rPr b="0" dirty="0">
                <a:latin typeface="Century Gothic"/>
                <a:cs typeface="Century Gothic"/>
              </a:rPr>
              <a:t>10</a:t>
            </a:r>
            <a:r>
              <a:rPr b="0" spc="-85" dirty="0">
                <a:latin typeface="Century Gothic"/>
                <a:cs typeface="Century Gothic"/>
              </a:rPr>
              <a:t> </a:t>
            </a:r>
            <a:r>
              <a:rPr b="0" dirty="0">
                <a:latin typeface="Century Gothic"/>
                <a:cs typeface="Century Gothic"/>
              </a:rPr>
              <a:t>numeracy</a:t>
            </a:r>
            <a:r>
              <a:rPr b="0" spc="-60" dirty="0">
                <a:latin typeface="Century Gothic"/>
                <a:cs typeface="Century Gothic"/>
              </a:rPr>
              <a:t> </a:t>
            </a:r>
            <a:r>
              <a:rPr b="0" dirty="0">
                <a:latin typeface="Century Gothic"/>
                <a:cs typeface="Century Gothic"/>
              </a:rPr>
              <a:t>and</a:t>
            </a:r>
            <a:r>
              <a:rPr b="0" spc="-85" dirty="0">
                <a:latin typeface="Century Gothic"/>
                <a:cs typeface="Century Gothic"/>
              </a:rPr>
              <a:t> </a:t>
            </a:r>
            <a:r>
              <a:rPr b="0" dirty="0">
                <a:latin typeface="Century Gothic"/>
                <a:cs typeface="Century Gothic"/>
              </a:rPr>
              <a:t>10</a:t>
            </a:r>
            <a:r>
              <a:rPr b="0" spc="-70" dirty="0">
                <a:latin typeface="Century Gothic"/>
                <a:cs typeface="Century Gothic"/>
              </a:rPr>
              <a:t> </a:t>
            </a:r>
            <a:r>
              <a:rPr b="0" dirty="0">
                <a:latin typeface="Century Gothic"/>
                <a:cs typeface="Century Gothic"/>
              </a:rPr>
              <a:t>literacy</a:t>
            </a:r>
            <a:r>
              <a:rPr b="0" spc="-75" dirty="0">
                <a:latin typeface="Century Gothic"/>
                <a:cs typeface="Century Gothic"/>
              </a:rPr>
              <a:t> </a:t>
            </a:r>
            <a:r>
              <a:rPr b="0" dirty="0">
                <a:latin typeface="Century Gothic"/>
                <a:cs typeface="Century Gothic"/>
              </a:rPr>
              <a:t>credits</a:t>
            </a:r>
            <a:endParaRPr b="0" spc="-25" dirty="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33076" y="0"/>
            <a:ext cx="1674876" cy="179527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3850" y="824229"/>
            <a:ext cx="534924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Achievement</a:t>
            </a:r>
            <a:r>
              <a:rPr sz="2800" b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Standards</a:t>
            </a:r>
            <a:r>
              <a:rPr sz="2800" b="1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(topics)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Grades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694497" y="2811589"/>
            <a:ext cx="2312670" cy="1235075"/>
            <a:chOff x="1694497" y="2811589"/>
            <a:chExt cx="2312670" cy="1235075"/>
          </a:xfrm>
        </p:grpSpPr>
        <p:sp>
          <p:nvSpPr>
            <p:cNvPr id="4" name="object 4"/>
            <p:cNvSpPr/>
            <p:nvPr/>
          </p:nvSpPr>
          <p:spPr>
            <a:xfrm>
              <a:off x="1699260" y="2816351"/>
              <a:ext cx="2303145" cy="1225550"/>
            </a:xfrm>
            <a:custGeom>
              <a:avLst/>
              <a:gdLst/>
              <a:ahLst/>
              <a:cxnLst/>
              <a:rect l="l" t="t" r="r" b="b"/>
              <a:pathLst>
                <a:path w="2303145" h="1225550">
                  <a:moveTo>
                    <a:pt x="1151382" y="0"/>
                  </a:moveTo>
                  <a:lnTo>
                    <a:pt x="1090233" y="849"/>
                  </a:lnTo>
                  <a:lnTo>
                    <a:pt x="1029916" y="3368"/>
                  </a:lnTo>
                  <a:lnTo>
                    <a:pt x="970509" y="7516"/>
                  </a:lnTo>
                  <a:lnTo>
                    <a:pt x="912093" y="13249"/>
                  </a:lnTo>
                  <a:lnTo>
                    <a:pt x="854747" y="20526"/>
                  </a:lnTo>
                  <a:lnTo>
                    <a:pt x="798551" y="29304"/>
                  </a:lnTo>
                  <a:lnTo>
                    <a:pt x="743583" y="39540"/>
                  </a:lnTo>
                  <a:lnTo>
                    <a:pt x="689925" y="51192"/>
                  </a:lnTo>
                  <a:lnTo>
                    <a:pt x="637654" y="64218"/>
                  </a:lnTo>
                  <a:lnTo>
                    <a:pt x="586852" y="78576"/>
                  </a:lnTo>
                  <a:lnTo>
                    <a:pt x="537597" y="94223"/>
                  </a:lnTo>
                  <a:lnTo>
                    <a:pt x="489969" y="111116"/>
                  </a:lnTo>
                  <a:lnTo>
                    <a:pt x="444047" y="129214"/>
                  </a:lnTo>
                  <a:lnTo>
                    <a:pt x="399912" y="148474"/>
                  </a:lnTo>
                  <a:lnTo>
                    <a:pt x="357642" y="168854"/>
                  </a:lnTo>
                  <a:lnTo>
                    <a:pt x="317318" y="190311"/>
                  </a:lnTo>
                  <a:lnTo>
                    <a:pt x="279019" y="212803"/>
                  </a:lnTo>
                  <a:lnTo>
                    <a:pt x="242824" y="236288"/>
                  </a:lnTo>
                  <a:lnTo>
                    <a:pt x="208813" y="260723"/>
                  </a:lnTo>
                  <a:lnTo>
                    <a:pt x="177065" y="286066"/>
                  </a:lnTo>
                  <a:lnTo>
                    <a:pt x="147661" y="312275"/>
                  </a:lnTo>
                  <a:lnTo>
                    <a:pt x="120680" y="339306"/>
                  </a:lnTo>
                  <a:lnTo>
                    <a:pt x="74303" y="395670"/>
                  </a:lnTo>
                  <a:lnTo>
                    <a:pt x="38573" y="454818"/>
                  </a:lnTo>
                  <a:lnTo>
                    <a:pt x="14125" y="516412"/>
                  </a:lnTo>
                  <a:lnTo>
                    <a:pt x="1595" y="580113"/>
                  </a:lnTo>
                  <a:lnTo>
                    <a:pt x="0" y="612648"/>
                  </a:lnTo>
                  <a:lnTo>
                    <a:pt x="1595" y="645182"/>
                  </a:lnTo>
                  <a:lnTo>
                    <a:pt x="14125" y="708883"/>
                  </a:lnTo>
                  <a:lnTo>
                    <a:pt x="38573" y="770477"/>
                  </a:lnTo>
                  <a:lnTo>
                    <a:pt x="74303" y="829625"/>
                  </a:lnTo>
                  <a:lnTo>
                    <a:pt x="120680" y="885989"/>
                  </a:lnTo>
                  <a:lnTo>
                    <a:pt x="147661" y="913020"/>
                  </a:lnTo>
                  <a:lnTo>
                    <a:pt x="177065" y="939229"/>
                  </a:lnTo>
                  <a:lnTo>
                    <a:pt x="208813" y="964572"/>
                  </a:lnTo>
                  <a:lnTo>
                    <a:pt x="242824" y="989007"/>
                  </a:lnTo>
                  <a:lnTo>
                    <a:pt x="279019" y="1012492"/>
                  </a:lnTo>
                  <a:lnTo>
                    <a:pt x="317318" y="1034984"/>
                  </a:lnTo>
                  <a:lnTo>
                    <a:pt x="357642" y="1056441"/>
                  </a:lnTo>
                  <a:lnTo>
                    <a:pt x="399912" y="1076821"/>
                  </a:lnTo>
                  <a:lnTo>
                    <a:pt x="444047" y="1096081"/>
                  </a:lnTo>
                  <a:lnTo>
                    <a:pt x="489969" y="1114179"/>
                  </a:lnTo>
                  <a:lnTo>
                    <a:pt x="537597" y="1131072"/>
                  </a:lnTo>
                  <a:lnTo>
                    <a:pt x="586852" y="1146719"/>
                  </a:lnTo>
                  <a:lnTo>
                    <a:pt x="637654" y="1161077"/>
                  </a:lnTo>
                  <a:lnTo>
                    <a:pt x="689925" y="1174103"/>
                  </a:lnTo>
                  <a:lnTo>
                    <a:pt x="743583" y="1185755"/>
                  </a:lnTo>
                  <a:lnTo>
                    <a:pt x="798551" y="1195991"/>
                  </a:lnTo>
                  <a:lnTo>
                    <a:pt x="854747" y="1204769"/>
                  </a:lnTo>
                  <a:lnTo>
                    <a:pt x="912093" y="1212046"/>
                  </a:lnTo>
                  <a:lnTo>
                    <a:pt x="970509" y="1217779"/>
                  </a:lnTo>
                  <a:lnTo>
                    <a:pt x="1029916" y="1221927"/>
                  </a:lnTo>
                  <a:lnTo>
                    <a:pt x="1090233" y="1224446"/>
                  </a:lnTo>
                  <a:lnTo>
                    <a:pt x="1151382" y="1225296"/>
                  </a:lnTo>
                  <a:lnTo>
                    <a:pt x="1212530" y="1224446"/>
                  </a:lnTo>
                  <a:lnTo>
                    <a:pt x="1272847" y="1221927"/>
                  </a:lnTo>
                  <a:lnTo>
                    <a:pt x="1332254" y="1217779"/>
                  </a:lnTo>
                  <a:lnTo>
                    <a:pt x="1390670" y="1212046"/>
                  </a:lnTo>
                  <a:lnTo>
                    <a:pt x="1448016" y="1204769"/>
                  </a:lnTo>
                  <a:lnTo>
                    <a:pt x="1504212" y="1195991"/>
                  </a:lnTo>
                  <a:lnTo>
                    <a:pt x="1559180" y="1185755"/>
                  </a:lnTo>
                  <a:lnTo>
                    <a:pt x="1612838" y="1174103"/>
                  </a:lnTo>
                  <a:lnTo>
                    <a:pt x="1665109" y="1161077"/>
                  </a:lnTo>
                  <a:lnTo>
                    <a:pt x="1715911" y="1146719"/>
                  </a:lnTo>
                  <a:lnTo>
                    <a:pt x="1765166" y="1131072"/>
                  </a:lnTo>
                  <a:lnTo>
                    <a:pt x="1812794" y="1114179"/>
                  </a:lnTo>
                  <a:lnTo>
                    <a:pt x="1858716" y="1096081"/>
                  </a:lnTo>
                  <a:lnTo>
                    <a:pt x="1902851" y="1076821"/>
                  </a:lnTo>
                  <a:lnTo>
                    <a:pt x="1945121" y="1056441"/>
                  </a:lnTo>
                  <a:lnTo>
                    <a:pt x="1985445" y="1034984"/>
                  </a:lnTo>
                  <a:lnTo>
                    <a:pt x="2023744" y="1012492"/>
                  </a:lnTo>
                  <a:lnTo>
                    <a:pt x="2059939" y="989007"/>
                  </a:lnTo>
                  <a:lnTo>
                    <a:pt x="2093950" y="964572"/>
                  </a:lnTo>
                  <a:lnTo>
                    <a:pt x="2125698" y="939229"/>
                  </a:lnTo>
                  <a:lnTo>
                    <a:pt x="2155102" y="913020"/>
                  </a:lnTo>
                  <a:lnTo>
                    <a:pt x="2182083" y="885989"/>
                  </a:lnTo>
                  <a:lnTo>
                    <a:pt x="2228460" y="829625"/>
                  </a:lnTo>
                  <a:lnTo>
                    <a:pt x="2264190" y="770477"/>
                  </a:lnTo>
                  <a:lnTo>
                    <a:pt x="2288638" y="708883"/>
                  </a:lnTo>
                  <a:lnTo>
                    <a:pt x="2301168" y="645182"/>
                  </a:lnTo>
                  <a:lnTo>
                    <a:pt x="2302764" y="612648"/>
                  </a:lnTo>
                  <a:lnTo>
                    <a:pt x="2301168" y="580113"/>
                  </a:lnTo>
                  <a:lnTo>
                    <a:pt x="2288638" y="516412"/>
                  </a:lnTo>
                  <a:lnTo>
                    <a:pt x="2264190" y="454818"/>
                  </a:lnTo>
                  <a:lnTo>
                    <a:pt x="2228460" y="395670"/>
                  </a:lnTo>
                  <a:lnTo>
                    <a:pt x="2182083" y="339306"/>
                  </a:lnTo>
                  <a:lnTo>
                    <a:pt x="2155102" y="312275"/>
                  </a:lnTo>
                  <a:lnTo>
                    <a:pt x="2125698" y="286066"/>
                  </a:lnTo>
                  <a:lnTo>
                    <a:pt x="2093950" y="260723"/>
                  </a:lnTo>
                  <a:lnTo>
                    <a:pt x="2059939" y="236288"/>
                  </a:lnTo>
                  <a:lnTo>
                    <a:pt x="2023744" y="212803"/>
                  </a:lnTo>
                  <a:lnTo>
                    <a:pt x="1985445" y="190311"/>
                  </a:lnTo>
                  <a:lnTo>
                    <a:pt x="1945121" y="168854"/>
                  </a:lnTo>
                  <a:lnTo>
                    <a:pt x="1902851" y="148474"/>
                  </a:lnTo>
                  <a:lnTo>
                    <a:pt x="1858716" y="129214"/>
                  </a:lnTo>
                  <a:lnTo>
                    <a:pt x="1812794" y="111116"/>
                  </a:lnTo>
                  <a:lnTo>
                    <a:pt x="1765166" y="94223"/>
                  </a:lnTo>
                  <a:lnTo>
                    <a:pt x="1715911" y="78576"/>
                  </a:lnTo>
                  <a:lnTo>
                    <a:pt x="1665109" y="64218"/>
                  </a:lnTo>
                  <a:lnTo>
                    <a:pt x="1612838" y="51192"/>
                  </a:lnTo>
                  <a:lnTo>
                    <a:pt x="1559180" y="39540"/>
                  </a:lnTo>
                  <a:lnTo>
                    <a:pt x="1504212" y="29304"/>
                  </a:lnTo>
                  <a:lnTo>
                    <a:pt x="1448016" y="20526"/>
                  </a:lnTo>
                  <a:lnTo>
                    <a:pt x="1390670" y="13249"/>
                  </a:lnTo>
                  <a:lnTo>
                    <a:pt x="1332254" y="7516"/>
                  </a:lnTo>
                  <a:lnTo>
                    <a:pt x="1272847" y="3368"/>
                  </a:lnTo>
                  <a:lnTo>
                    <a:pt x="1212530" y="849"/>
                  </a:lnTo>
                  <a:lnTo>
                    <a:pt x="1151382" y="0"/>
                  </a:lnTo>
                  <a:close/>
                </a:path>
              </a:pathLst>
            </a:custGeom>
            <a:solidFill>
              <a:srgbClr val="666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699260" y="2816351"/>
              <a:ext cx="2303145" cy="1225550"/>
            </a:xfrm>
            <a:custGeom>
              <a:avLst/>
              <a:gdLst/>
              <a:ahLst/>
              <a:cxnLst/>
              <a:rect l="l" t="t" r="r" b="b"/>
              <a:pathLst>
                <a:path w="2303145" h="1225550">
                  <a:moveTo>
                    <a:pt x="0" y="612648"/>
                  </a:moveTo>
                  <a:lnTo>
                    <a:pt x="6330" y="548020"/>
                  </a:lnTo>
                  <a:lnTo>
                    <a:pt x="24899" y="485331"/>
                  </a:lnTo>
                  <a:lnTo>
                    <a:pt x="55067" y="424917"/>
                  </a:lnTo>
                  <a:lnTo>
                    <a:pt x="96201" y="367119"/>
                  </a:lnTo>
                  <a:lnTo>
                    <a:pt x="147661" y="312275"/>
                  </a:lnTo>
                  <a:lnTo>
                    <a:pt x="177065" y="286066"/>
                  </a:lnTo>
                  <a:lnTo>
                    <a:pt x="208813" y="260723"/>
                  </a:lnTo>
                  <a:lnTo>
                    <a:pt x="242824" y="236288"/>
                  </a:lnTo>
                  <a:lnTo>
                    <a:pt x="279019" y="212803"/>
                  </a:lnTo>
                  <a:lnTo>
                    <a:pt x="317318" y="190311"/>
                  </a:lnTo>
                  <a:lnTo>
                    <a:pt x="357642" y="168854"/>
                  </a:lnTo>
                  <a:lnTo>
                    <a:pt x="399912" y="148474"/>
                  </a:lnTo>
                  <a:lnTo>
                    <a:pt x="444047" y="129214"/>
                  </a:lnTo>
                  <a:lnTo>
                    <a:pt x="489969" y="111116"/>
                  </a:lnTo>
                  <a:lnTo>
                    <a:pt x="537597" y="94223"/>
                  </a:lnTo>
                  <a:lnTo>
                    <a:pt x="586852" y="78576"/>
                  </a:lnTo>
                  <a:lnTo>
                    <a:pt x="637654" y="64218"/>
                  </a:lnTo>
                  <a:lnTo>
                    <a:pt x="689925" y="51192"/>
                  </a:lnTo>
                  <a:lnTo>
                    <a:pt x="743583" y="39540"/>
                  </a:lnTo>
                  <a:lnTo>
                    <a:pt x="798551" y="29304"/>
                  </a:lnTo>
                  <a:lnTo>
                    <a:pt x="854747" y="20526"/>
                  </a:lnTo>
                  <a:lnTo>
                    <a:pt x="912093" y="13249"/>
                  </a:lnTo>
                  <a:lnTo>
                    <a:pt x="970509" y="7516"/>
                  </a:lnTo>
                  <a:lnTo>
                    <a:pt x="1029916" y="3368"/>
                  </a:lnTo>
                  <a:lnTo>
                    <a:pt x="1090233" y="849"/>
                  </a:lnTo>
                  <a:lnTo>
                    <a:pt x="1151382" y="0"/>
                  </a:lnTo>
                  <a:lnTo>
                    <a:pt x="1212530" y="849"/>
                  </a:lnTo>
                  <a:lnTo>
                    <a:pt x="1272847" y="3368"/>
                  </a:lnTo>
                  <a:lnTo>
                    <a:pt x="1332254" y="7516"/>
                  </a:lnTo>
                  <a:lnTo>
                    <a:pt x="1390670" y="13249"/>
                  </a:lnTo>
                  <a:lnTo>
                    <a:pt x="1448016" y="20526"/>
                  </a:lnTo>
                  <a:lnTo>
                    <a:pt x="1504212" y="29304"/>
                  </a:lnTo>
                  <a:lnTo>
                    <a:pt x="1559180" y="39540"/>
                  </a:lnTo>
                  <a:lnTo>
                    <a:pt x="1612838" y="51192"/>
                  </a:lnTo>
                  <a:lnTo>
                    <a:pt x="1665109" y="64218"/>
                  </a:lnTo>
                  <a:lnTo>
                    <a:pt x="1715911" y="78576"/>
                  </a:lnTo>
                  <a:lnTo>
                    <a:pt x="1765166" y="94223"/>
                  </a:lnTo>
                  <a:lnTo>
                    <a:pt x="1812794" y="111116"/>
                  </a:lnTo>
                  <a:lnTo>
                    <a:pt x="1858716" y="129214"/>
                  </a:lnTo>
                  <a:lnTo>
                    <a:pt x="1902851" y="148474"/>
                  </a:lnTo>
                  <a:lnTo>
                    <a:pt x="1945121" y="168854"/>
                  </a:lnTo>
                  <a:lnTo>
                    <a:pt x="1985445" y="190311"/>
                  </a:lnTo>
                  <a:lnTo>
                    <a:pt x="2023744" y="212803"/>
                  </a:lnTo>
                  <a:lnTo>
                    <a:pt x="2059939" y="236288"/>
                  </a:lnTo>
                  <a:lnTo>
                    <a:pt x="2093950" y="260723"/>
                  </a:lnTo>
                  <a:lnTo>
                    <a:pt x="2125698" y="286066"/>
                  </a:lnTo>
                  <a:lnTo>
                    <a:pt x="2155102" y="312275"/>
                  </a:lnTo>
                  <a:lnTo>
                    <a:pt x="2182083" y="339306"/>
                  </a:lnTo>
                  <a:lnTo>
                    <a:pt x="2228460" y="395670"/>
                  </a:lnTo>
                  <a:lnTo>
                    <a:pt x="2264190" y="454818"/>
                  </a:lnTo>
                  <a:lnTo>
                    <a:pt x="2288638" y="516412"/>
                  </a:lnTo>
                  <a:lnTo>
                    <a:pt x="2301168" y="580113"/>
                  </a:lnTo>
                  <a:lnTo>
                    <a:pt x="2302764" y="612648"/>
                  </a:lnTo>
                  <a:lnTo>
                    <a:pt x="2301168" y="645182"/>
                  </a:lnTo>
                  <a:lnTo>
                    <a:pt x="2288638" y="708883"/>
                  </a:lnTo>
                  <a:lnTo>
                    <a:pt x="2264190" y="770477"/>
                  </a:lnTo>
                  <a:lnTo>
                    <a:pt x="2228460" y="829625"/>
                  </a:lnTo>
                  <a:lnTo>
                    <a:pt x="2182083" y="885989"/>
                  </a:lnTo>
                  <a:lnTo>
                    <a:pt x="2155102" y="913020"/>
                  </a:lnTo>
                  <a:lnTo>
                    <a:pt x="2125698" y="939229"/>
                  </a:lnTo>
                  <a:lnTo>
                    <a:pt x="2093950" y="964572"/>
                  </a:lnTo>
                  <a:lnTo>
                    <a:pt x="2059939" y="989007"/>
                  </a:lnTo>
                  <a:lnTo>
                    <a:pt x="2023744" y="1012492"/>
                  </a:lnTo>
                  <a:lnTo>
                    <a:pt x="1985445" y="1034984"/>
                  </a:lnTo>
                  <a:lnTo>
                    <a:pt x="1945121" y="1056441"/>
                  </a:lnTo>
                  <a:lnTo>
                    <a:pt x="1902851" y="1076821"/>
                  </a:lnTo>
                  <a:lnTo>
                    <a:pt x="1858716" y="1096081"/>
                  </a:lnTo>
                  <a:lnTo>
                    <a:pt x="1812794" y="1114179"/>
                  </a:lnTo>
                  <a:lnTo>
                    <a:pt x="1765166" y="1131072"/>
                  </a:lnTo>
                  <a:lnTo>
                    <a:pt x="1715911" y="1146719"/>
                  </a:lnTo>
                  <a:lnTo>
                    <a:pt x="1665109" y="1161077"/>
                  </a:lnTo>
                  <a:lnTo>
                    <a:pt x="1612838" y="1174103"/>
                  </a:lnTo>
                  <a:lnTo>
                    <a:pt x="1559180" y="1185755"/>
                  </a:lnTo>
                  <a:lnTo>
                    <a:pt x="1504212" y="1195991"/>
                  </a:lnTo>
                  <a:lnTo>
                    <a:pt x="1448016" y="1204769"/>
                  </a:lnTo>
                  <a:lnTo>
                    <a:pt x="1390670" y="1212046"/>
                  </a:lnTo>
                  <a:lnTo>
                    <a:pt x="1332254" y="1217779"/>
                  </a:lnTo>
                  <a:lnTo>
                    <a:pt x="1272847" y="1221927"/>
                  </a:lnTo>
                  <a:lnTo>
                    <a:pt x="1212530" y="1224446"/>
                  </a:lnTo>
                  <a:lnTo>
                    <a:pt x="1151382" y="1225296"/>
                  </a:lnTo>
                  <a:lnTo>
                    <a:pt x="1090233" y="1224446"/>
                  </a:lnTo>
                  <a:lnTo>
                    <a:pt x="1029916" y="1221927"/>
                  </a:lnTo>
                  <a:lnTo>
                    <a:pt x="970509" y="1217779"/>
                  </a:lnTo>
                  <a:lnTo>
                    <a:pt x="912093" y="1212046"/>
                  </a:lnTo>
                  <a:lnTo>
                    <a:pt x="854747" y="1204769"/>
                  </a:lnTo>
                  <a:lnTo>
                    <a:pt x="798551" y="1195991"/>
                  </a:lnTo>
                  <a:lnTo>
                    <a:pt x="743583" y="1185755"/>
                  </a:lnTo>
                  <a:lnTo>
                    <a:pt x="689925" y="1174103"/>
                  </a:lnTo>
                  <a:lnTo>
                    <a:pt x="637654" y="1161077"/>
                  </a:lnTo>
                  <a:lnTo>
                    <a:pt x="586852" y="1146719"/>
                  </a:lnTo>
                  <a:lnTo>
                    <a:pt x="537597" y="1131072"/>
                  </a:lnTo>
                  <a:lnTo>
                    <a:pt x="489969" y="1114179"/>
                  </a:lnTo>
                  <a:lnTo>
                    <a:pt x="444047" y="1096081"/>
                  </a:lnTo>
                  <a:lnTo>
                    <a:pt x="399912" y="1076821"/>
                  </a:lnTo>
                  <a:lnTo>
                    <a:pt x="357642" y="1056441"/>
                  </a:lnTo>
                  <a:lnTo>
                    <a:pt x="317318" y="1034984"/>
                  </a:lnTo>
                  <a:lnTo>
                    <a:pt x="279019" y="1012492"/>
                  </a:lnTo>
                  <a:lnTo>
                    <a:pt x="242824" y="989007"/>
                  </a:lnTo>
                  <a:lnTo>
                    <a:pt x="208813" y="964572"/>
                  </a:lnTo>
                  <a:lnTo>
                    <a:pt x="177065" y="939229"/>
                  </a:lnTo>
                  <a:lnTo>
                    <a:pt x="147661" y="913020"/>
                  </a:lnTo>
                  <a:lnTo>
                    <a:pt x="120680" y="885989"/>
                  </a:lnTo>
                  <a:lnTo>
                    <a:pt x="74303" y="829625"/>
                  </a:lnTo>
                  <a:lnTo>
                    <a:pt x="38573" y="770477"/>
                  </a:lnTo>
                  <a:lnTo>
                    <a:pt x="14125" y="708883"/>
                  </a:lnTo>
                  <a:lnTo>
                    <a:pt x="1595" y="645182"/>
                  </a:lnTo>
                  <a:lnTo>
                    <a:pt x="0" y="612648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998345" y="3139820"/>
            <a:ext cx="17068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solidFill>
                  <a:srgbClr val="FFFFFF"/>
                </a:solidFill>
                <a:latin typeface="Garamond"/>
                <a:cs typeface="Garamond"/>
              </a:rPr>
              <a:t>Excellence</a:t>
            </a:r>
            <a:endParaRPr sz="3200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57315" y="2564892"/>
            <a:ext cx="5401310" cy="864235"/>
          </a:xfrm>
          <a:prstGeom prst="rect">
            <a:avLst/>
          </a:prstGeom>
          <a:solidFill>
            <a:srgbClr val="F38F8D"/>
          </a:solidFill>
          <a:ln w="9525">
            <a:solidFill>
              <a:srgbClr val="FFFFFF"/>
            </a:solidFill>
          </a:ln>
        </p:spPr>
        <p:txBody>
          <a:bodyPr vert="horz" wrap="square" lIns="0" tIns="2254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75"/>
              </a:spcBef>
            </a:pPr>
            <a:r>
              <a:rPr sz="2400" dirty="0">
                <a:solidFill>
                  <a:srgbClr val="FFFFFF"/>
                </a:solidFill>
                <a:latin typeface="Garamond"/>
                <a:cs typeface="Garamond"/>
              </a:rPr>
              <a:t>Internal and</a:t>
            </a:r>
            <a:r>
              <a:rPr sz="2400" spc="2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400" dirty="0">
                <a:solidFill>
                  <a:srgbClr val="FFFFFF"/>
                </a:solidFill>
                <a:latin typeface="Garamond"/>
                <a:cs typeface="Garamond"/>
              </a:rPr>
              <a:t>External</a:t>
            </a:r>
            <a:r>
              <a:rPr sz="240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Garamond"/>
                <a:cs typeface="Garamond"/>
              </a:rPr>
              <a:t>Assessments</a:t>
            </a:r>
            <a:endParaRPr sz="2400">
              <a:latin typeface="Garamond"/>
              <a:cs typeface="Garamond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658933" y="3724465"/>
            <a:ext cx="2313940" cy="1233805"/>
            <a:chOff x="3658933" y="3724465"/>
            <a:chExt cx="2313940" cy="1233805"/>
          </a:xfrm>
        </p:grpSpPr>
        <p:sp>
          <p:nvSpPr>
            <p:cNvPr id="9" name="object 9"/>
            <p:cNvSpPr/>
            <p:nvPr/>
          </p:nvSpPr>
          <p:spPr>
            <a:xfrm>
              <a:off x="3663696" y="3729228"/>
              <a:ext cx="2304415" cy="1224280"/>
            </a:xfrm>
            <a:custGeom>
              <a:avLst/>
              <a:gdLst/>
              <a:ahLst/>
              <a:cxnLst/>
              <a:rect l="l" t="t" r="r" b="b"/>
              <a:pathLst>
                <a:path w="2304415" h="1224279">
                  <a:moveTo>
                    <a:pt x="1152143" y="0"/>
                  </a:moveTo>
                  <a:lnTo>
                    <a:pt x="1090958" y="848"/>
                  </a:lnTo>
                  <a:lnTo>
                    <a:pt x="1030604" y="3364"/>
                  </a:lnTo>
                  <a:lnTo>
                    <a:pt x="971161" y="7506"/>
                  </a:lnTo>
                  <a:lnTo>
                    <a:pt x="912709" y="13231"/>
                  </a:lnTo>
                  <a:lnTo>
                    <a:pt x="855326" y="20498"/>
                  </a:lnTo>
                  <a:lnTo>
                    <a:pt x="799094" y="29263"/>
                  </a:lnTo>
                  <a:lnTo>
                    <a:pt x="744092" y="39486"/>
                  </a:lnTo>
                  <a:lnTo>
                    <a:pt x="690398" y="51122"/>
                  </a:lnTo>
                  <a:lnTo>
                    <a:pt x="638094" y="64131"/>
                  </a:lnTo>
                  <a:lnTo>
                    <a:pt x="587258" y="78470"/>
                  </a:lnTo>
                  <a:lnTo>
                    <a:pt x="537970" y="94096"/>
                  </a:lnTo>
                  <a:lnTo>
                    <a:pt x="490310" y="110967"/>
                  </a:lnTo>
                  <a:lnTo>
                    <a:pt x="444358" y="129041"/>
                  </a:lnTo>
                  <a:lnTo>
                    <a:pt x="400193" y="148276"/>
                  </a:lnTo>
                  <a:lnTo>
                    <a:pt x="357895" y="168630"/>
                  </a:lnTo>
                  <a:lnTo>
                    <a:pt x="317543" y="190059"/>
                  </a:lnTo>
                  <a:lnTo>
                    <a:pt x="279217" y="212522"/>
                  </a:lnTo>
                  <a:lnTo>
                    <a:pt x="242997" y="235977"/>
                  </a:lnTo>
                  <a:lnTo>
                    <a:pt x="208962" y="260381"/>
                  </a:lnTo>
                  <a:lnTo>
                    <a:pt x="177192" y="285693"/>
                  </a:lnTo>
                  <a:lnTo>
                    <a:pt x="147767" y="311868"/>
                  </a:lnTo>
                  <a:lnTo>
                    <a:pt x="120767" y="338867"/>
                  </a:lnTo>
                  <a:lnTo>
                    <a:pt x="74357" y="395162"/>
                  </a:lnTo>
                  <a:lnTo>
                    <a:pt x="38601" y="454239"/>
                  </a:lnTo>
                  <a:lnTo>
                    <a:pt x="14135" y="515760"/>
                  </a:lnTo>
                  <a:lnTo>
                    <a:pt x="1597" y="579388"/>
                  </a:lnTo>
                  <a:lnTo>
                    <a:pt x="0" y="611886"/>
                  </a:lnTo>
                  <a:lnTo>
                    <a:pt x="1597" y="644383"/>
                  </a:lnTo>
                  <a:lnTo>
                    <a:pt x="14135" y="708011"/>
                  </a:lnTo>
                  <a:lnTo>
                    <a:pt x="38601" y="769532"/>
                  </a:lnTo>
                  <a:lnTo>
                    <a:pt x="74357" y="828609"/>
                  </a:lnTo>
                  <a:lnTo>
                    <a:pt x="120767" y="884904"/>
                  </a:lnTo>
                  <a:lnTo>
                    <a:pt x="147767" y="911903"/>
                  </a:lnTo>
                  <a:lnTo>
                    <a:pt x="177192" y="938078"/>
                  </a:lnTo>
                  <a:lnTo>
                    <a:pt x="208962" y="963390"/>
                  </a:lnTo>
                  <a:lnTo>
                    <a:pt x="242997" y="987794"/>
                  </a:lnTo>
                  <a:lnTo>
                    <a:pt x="279217" y="1011249"/>
                  </a:lnTo>
                  <a:lnTo>
                    <a:pt x="317543" y="1033712"/>
                  </a:lnTo>
                  <a:lnTo>
                    <a:pt x="357895" y="1055141"/>
                  </a:lnTo>
                  <a:lnTo>
                    <a:pt x="400193" y="1075495"/>
                  </a:lnTo>
                  <a:lnTo>
                    <a:pt x="444358" y="1094730"/>
                  </a:lnTo>
                  <a:lnTo>
                    <a:pt x="490310" y="1112804"/>
                  </a:lnTo>
                  <a:lnTo>
                    <a:pt x="537970" y="1129675"/>
                  </a:lnTo>
                  <a:lnTo>
                    <a:pt x="587258" y="1145301"/>
                  </a:lnTo>
                  <a:lnTo>
                    <a:pt x="638094" y="1159640"/>
                  </a:lnTo>
                  <a:lnTo>
                    <a:pt x="690398" y="1172649"/>
                  </a:lnTo>
                  <a:lnTo>
                    <a:pt x="744092" y="1184285"/>
                  </a:lnTo>
                  <a:lnTo>
                    <a:pt x="799094" y="1194508"/>
                  </a:lnTo>
                  <a:lnTo>
                    <a:pt x="855326" y="1203273"/>
                  </a:lnTo>
                  <a:lnTo>
                    <a:pt x="912709" y="1210540"/>
                  </a:lnTo>
                  <a:lnTo>
                    <a:pt x="971161" y="1216265"/>
                  </a:lnTo>
                  <a:lnTo>
                    <a:pt x="1030604" y="1220407"/>
                  </a:lnTo>
                  <a:lnTo>
                    <a:pt x="1090958" y="1222923"/>
                  </a:lnTo>
                  <a:lnTo>
                    <a:pt x="1152143" y="1223772"/>
                  </a:lnTo>
                  <a:lnTo>
                    <a:pt x="1213329" y="1222923"/>
                  </a:lnTo>
                  <a:lnTo>
                    <a:pt x="1273683" y="1220407"/>
                  </a:lnTo>
                  <a:lnTo>
                    <a:pt x="1333126" y="1216265"/>
                  </a:lnTo>
                  <a:lnTo>
                    <a:pt x="1391578" y="1210540"/>
                  </a:lnTo>
                  <a:lnTo>
                    <a:pt x="1448961" y="1203273"/>
                  </a:lnTo>
                  <a:lnTo>
                    <a:pt x="1505193" y="1194508"/>
                  </a:lnTo>
                  <a:lnTo>
                    <a:pt x="1560195" y="1184285"/>
                  </a:lnTo>
                  <a:lnTo>
                    <a:pt x="1613889" y="1172649"/>
                  </a:lnTo>
                  <a:lnTo>
                    <a:pt x="1666193" y="1159640"/>
                  </a:lnTo>
                  <a:lnTo>
                    <a:pt x="1717029" y="1145301"/>
                  </a:lnTo>
                  <a:lnTo>
                    <a:pt x="1766317" y="1129675"/>
                  </a:lnTo>
                  <a:lnTo>
                    <a:pt x="1813977" y="1112804"/>
                  </a:lnTo>
                  <a:lnTo>
                    <a:pt x="1859929" y="1094730"/>
                  </a:lnTo>
                  <a:lnTo>
                    <a:pt x="1904094" y="1075495"/>
                  </a:lnTo>
                  <a:lnTo>
                    <a:pt x="1946392" y="1055141"/>
                  </a:lnTo>
                  <a:lnTo>
                    <a:pt x="1986744" y="1033712"/>
                  </a:lnTo>
                  <a:lnTo>
                    <a:pt x="2025070" y="1011249"/>
                  </a:lnTo>
                  <a:lnTo>
                    <a:pt x="2061290" y="987794"/>
                  </a:lnTo>
                  <a:lnTo>
                    <a:pt x="2095325" y="963390"/>
                  </a:lnTo>
                  <a:lnTo>
                    <a:pt x="2127095" y="938078"/>
                  </a:lnTo>
                  <a:lnTo>
                    <a:pt x="2156520" y="911903"/>
                  </a:lnTo>
                  <a:lnTo>
                    <a:pt x="2183520" y="884904"/>
                  </a:lnTo>
                  <a:lnTo>
                    <a:pt x="2229930" y="828609"/>
                  </a:lnTo>
                  <a:lnTo>
                    <a:pt x="2265686" y="769532"/>
                  </a:lnTo>
                  <a:lnTo>
                    <a:pt x="2290152" y="708011"/>
                  </a:lnTo>
                  <a:lnTo>
                    <a:pt x="2302690" y="644383"/>
                  </a:lnTo>
                  <a:lnTo>
                    <a:pt x="2304288" y="611886"/>
                  </a:lnTo>
                  <a:lnTo>
                    <a:pt x="2302690" y="579388"/>
                  </a:lnTo>
                  <a:lnTo>
                    <a:pt x="2290152" y="515760"/>
                  </a:lnTo>
                  <a:lnTo>
                    <a:pt x="2265686" y="454239"/>
                  </a:lnTo>
                  <a:lnTo>
                    <a:pt x="2229930" y="395162"/>
                  </a:lnTo>
                  <a:lnTo>
                    <a:pt x="2183520" y="338867"/>
                  </a:lnTo>
                  <a:lnTo>
                    <a:pt x="2156520" y="311868"/>
                  </a:lnTo>
                  <a:lnTo>
                    <a:pt x="2127095" y="285693"/>
                  </a:lnTo>
                  <a:lnTo>
                    <a:pt x="2095325" y="260381"/>
                  </a:lnTo>
                  <a:lnTo>
                    <a:pt x="2061290" y="235977"/>
                  </a:lnTo>
                  <a:lnTo>
                    <a:pt x="2025070" y="212522"/>
                  </a:lnTo>
                  <a:lnTo>
                    <a:pt x="1986744" y="190059"/>
                  </a:lnTo>
                  <a:lnTo>
                    <a:pt x="1946392" y="168630"/>
                  </a:lnTo>
                  <a:lnTo>
                    <a:pt x="1904094" y="148276"/>
                  </a:lnTo>
                  <a:lnTo>
                    <a:pt x="1859929" y="129041"/>
                  </a:lnTo>
                  <a:lnTo>
                    <a:pt x="1813977" y="110967"/>
                  </a:lnTo>
                  <a:lnTo>
                    <a:pt x="1766317" y="94096"/>
                  </a:lnTo>
                  <a:lnTo>
                    <a:pt x="1717029" y="78470"/>
                  </a:lnTo>
                  <a:lnTo>
                    <a:pt x="1666193" y="64131"/>
                  </a:lnTo>
                  <a:lnTo>
                    <a:pt x="1613889" y="51122"/>
                  </a:lnTo>
                  <a:lnTo>
                    <a:pt x="1560195" y="39486"/>
                  </a:lnTo>
                  <a:lnTo>
                    <a:pt x="1505193" y="29263"/>
                  </a:lnTo>
                  <a:lnTo>
                    <a:pt x="1448961" y="20498"/>
                  </a:lnTo>
                  <a:lnTo>
                    <a:pt x="1391578" y="13231"/>
                  </a:lnTo>
                  <a:lnTo>
                    <a:pt x="1333126" y="7506"/>
                  </a:lnTo>
                  <a:lnTo>
                    <a:pt x="1273683" y="3364"/>
                  </a:lnTo>
                  <a:lnTo>
                    <a:pt x="1213329" y="848"/>
                  </a:lnTo>
                  <a:lnTo>
                    <a:pt x="1152143" y="0"/>
                  </a:lnTo>
                  <a:close/>
                </a:path>
              </a:pathLst>
            </a:custGeom>
            <a:solidFill>
              <a:srgbClr val="666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63696" y="3729228"/>
              <a:ext cx="2304415" cy="1224280"/>
            </a:xfrm>
            <a:custGeom>
              <a:avLst/>
              <a:gdLst/>
              <a:ahLst/>
              <a:cxnLst/>
              <a:rect l="l" t="t" r="r" b="b"/>
              <a:pathLst>
                <a:path w="2304415" h="1224279">
                  <a:moveTo>
                    <a:pt x="0" y="611886"/>
                  </a:moveTo>
                  <a:lnTo>
                    <a:pt x="6335" y="547332"/>
                  </a:lnTo>
                  <a:lnTo>
                    <a:pt x="24917" y="484715"/>
                  </a:lnTo>
                  <a:lnTo>
                    <a:pt x="55108" y="424374"/>
                  </a:lnTo>
                  <a:lnTo>
                    <a:pt x="96270" y="366645"/>
                  </a:lnTo>
                  <a:lnTo>
                    <a:pt x="147767" y="311868"/>
                  </a:lnTo>
                  <a:lnTo>
                    <a:pt x="177192" y="285693"/>
                  </a:lnTo>
                  <a:lnTo>
                    <a:pt x="208962" y="260381"/>
                  </a:lnTo>
                  <a:lnTo>
                    <a:pt x="242997" y="235977"/>
                  </a:lnTo>
                  <a:lnTo>
                    <a:pt x="279217" y="212522"/>
                  </a:lnTo>
                  <a:lnTo>
                    <a:pt x="317543" y="190059"/>
                  </a:lnTo>
                  <a:lnTo>
                    <a:pt x="357895" y="168630"/>
                  </a:lnTo>
                  <a:lnTo>
                    <a:pt x="400193" y="148276"/>
                  </a:lnTo>
                  <a:lnTo>
                    <a:pt x="444358" y="129041"/>
                  </a:lnTo>
                  <a:lnTo>
                    <a:pt x="490310" y="110967"/>
                  </a:lnTo>
                  <a:lnTo>
                    <a:pt x="537970" y="94096"/>
                  </a:lnTo>
                  <a:lnTo>
                    <a:pt x="587258" y="78470"/>
                  </a:lnTo>
                  <a:lnTo>
                    <a:pt x="638094" y="64131"/>
                  </a:lnTo>
                  <a:lnTo>
                    <a:pt x="690398" y="51122"/>
                  </a:lnTo>
                  <a:lnTo>
                    <a:pt x="744092" y="39486"/>
                  </a:lnTo>
                  <a:lnTo>
                    <a:pt x="799094" y="29263"/>
                  </a:lnTo>
                  <a:lnTo>
                    <a:pt x="855326" y="20498"/>
                  </a:lnTo>
                  <a:lnTo>
                    <a:pt x="912709" y="13231"/>
                  </a:lnTo>
                  <a:lnTo>
                    <a:pt x="971161" y="7506"/>
                  </a:lnTo>
                  <a:lnTo>
                    <a:pt x="1030604" y="3364"/>
                  </a:lnTo>
                  <a:lnTo>
                    <a:pt x="1090958" y="848"/>
                  </a:lnTo>
                  <a:lnTo>
                    <a:pt x="1152143" y="0"/>
                  </a:lnTo>
                  <a:lnTo>
                    <a:pt x="1213329" y="848"/>
                  </a:lnTo>
                  <a:lnTo>
                    <a:pt x="1273683" y="3364"/>
                  </a:lnTo>
                  <a:lnTo>
                    <a:pt x="1333126" y="7506"/>
                  </a:lnTo>
                  <a:lnTo>
                    <a:pt x="1391578" y="13231"/>
                  </a:lnTo>
                  <a:lnTo>
                    <a:pt x="1448961" y="20498"/>
                  </a:lnTo>
                  <a:lnTo>
                    <a:pt x="1505193" y="29263"/>
                  </a:lnTo>
                  <a:lnTo>
                    <a:pt x="1560195" y="39486"/>
                  </a:lnTo>
                  <a:lnTo>
                    <a:pt x="1613889" y="51122"/>
                  </a:lnTo>
                  <a:lnTo>
                    <a:pt x="1666193" y="64131"/>
                  </a:lnTo>
                  <a:lnTo>
                    <a:pt x="1717029" y="78470"/>
                  </a:lnTo>
                  <a:lnTo>
                    <a:pt x="1766317" y="94096"/>
                  </a:lnTo>
                  <a:lnTo>
                    <a:pt x="1813977" y="110967"/>
                  </a:lnTo>
                  <a:lnTo>
                    <a:pt x="1859929" y="129041"/>
                  </a:lnTo>
                  <a:lnTo>
                    <a:pt x="1904094" y="148276"/>
                  </a:lnTo>
                  <a:lnTo>
                    <a:pt x="1946392" y="168630"/>
                  </a:lnTo>
                  <a:lnTo>
                    <a:pt x="1986744" y="190059"/>
                  </a:lnTo>
                  <a:lnTo>
                    <a:pt x="2025070" y="212522"/>
                  </a:lnTo>
                  <a:lnTo>
                    <a:pt x="2061290" y="235977"/>
                  </a:lnTo>
                  <a:lnTo>
                    <a:pt x="2095325" y="260381"/>
                  </a:lnTo>
                  <a:lnTo>
                    <a:pt x="2127095" y="285693"/>
                  </a:lnTo>
                  <a:lnTo>
                    <a:pt x="2156520" y="311868"/>
                  </a:lnTo>
                  <a:lnTo>
                    <a:pt x="2183520" y="338867"/>
                  </a:lnTo>
                  <a:lnTo>
                    <a:pt x="2229930" y="395162"/>
                  </a:lnTo>
                  <a:lnTo>
                    <a:pt x="2265686" y="454239"/>
                  </a:lnTo>
                  <a:lnTo>
                    <a:pt x="2290152" y="515760"/>
                  </a:lnTo>
                  <a:lnTo>
                    <a:pt x="2302690" y="579388"/>
                  </a:lnTo>
                  <a:lnTo>
                    <a:pt x="2304288" y="611886"/>
                  </a:lnTo>
                  <a:lnTo>
                    <a:pt x="2302690" y="644383"/>
                  </a:lnTo>
                  <a:lnTo>
                    <a:pt x="2290152" y="708011"/>
                  </a:lnTo>
                  <a:lnTo>
                    <a:pt x="2265686" y="769532"/>
                  </a:lnTo>
                  <a:lnTo>
                    <a:pt x="2229930" y="828609"/>
                  </a:lnTo>
                  <a:lnTo>
                    <a:pt x="2183520" y="884904"/>
                  </a:lnTo>
                  <a:lnTo>
                    <a:pt x="2156520" y="911903"/>
                  </a:lnTo>
                  <a:lnTo>
                    <a:pt x="2127095" y="938078"/>
                  </a:lnTo>
                  <a:lnTo>
                    <a:pt x="2095325" y="963390"/>
                  </a:lnTo>
                  <a:lnTo>
                    <a:pt x="2061290" y="987794"/>
                  </a:lnTo>
                  <a:lnTo>
                    <a:pt x="2025070" y="1011249"/>
                  </a:lnTo>
                  <a:lnTo>
                    <a:pt x="1986744" y="1033712"/>
                  </a:lnTo>
                  <a:lnTo>
                    <a:pt x="1946392" y="1055141"/>
                  </a:lnTo>
                  <a:lnTo>
                    <a:pt x="1904094" y="1075495"/>
                  </a:lnTo>
                  <a:lnTo>
                    <a:pt x="1859929" y="1094730"/>
                  </a:lnTo>
                  <a:lnTo>
                    <a:pt x="1813977" y="1112804"/>
                  </a:lnTo>
                  <a:lnTo>
                    <a:pt x="1766317" y="1129675"/>
                  </a:lnTo>
                  <a:lnTo>
                    <a:pt x="1717029" y="1145301"/>
                  </a:lnTo>
                  <a:lnTo>
                    <a:pt x="1666193" y="1159640"/>
                  </a:lnTo>
                  <a:lnTo>
                    <a:pt x="1613889" y="1172649"/>
                  </a:lnTo>
                  <a:lnTo>
                    <a:pt x="1560195" y="1184285"/>
                  </a:lnTo>
                  <a:lnTo>
                    <a:pt x="1505193" y="1194508"/>
                  </a:lnTo>
                  <a:lnTo>
                    <a:pt x="1448961" y="1203273"/>
                  </a:lnTo>
                  <a:lnTo>
                    <a:pt x="1391578" y="1210540"/>
                  </a:lnTo>
                  <a:lnTo>
                    <a:pt x="1333126" y="1216265"/>
                  </a:lnTo>
                  <a:lnTo>
                    <a:pt x="1273683" y="1220407"/>
                  </a:lnTo>
                  <a:lnTo>
                    <a:pt x="1213329" y="1222923"/>
                  </a:lnTo>
                  <a:lnTo>
                    <a:pt x="1152143" y="1223772"/>
                  </a:lnTo>
                  <a:lnTo>
                    <a:pt x="1090958" y="1222923"/>
                  </a:lnTo>
                  <a:lnTo>
                    <a:pt x="1030604" y="1220407"/>
                  </a:lnTo>
                  <a:lnTo>
                    <a:pt x="971161" y="1216265"/>
                  </a:lnTo>
                  <a:lnTo>
                    <a:pt x="912709" y="1210540"/>
                  </a:lnTo>
                  <a:lnTo>
                    <a:pt x="855326" y="1203273"/>
                  </a:lnTo>
                  <a:lnTo>
                    <a:pt x="799094" y="1194508"/>
                  </a:lnTo>
                  <a:lnTo>
                    <a:pt x="744092" y="1184285"/>
                  </a:lnTo>
                  <a:lnTo>
                    <a:pt x="690398" y="1172649"/>
                  </a:lnTo>
                  <a:lnTo>
                    <a:pt x="638094" y="1159640"/>
                  </a:lnTo>
                  <a:lnTo>
                    <a:pt x="587258" y="1145301"/>
                  </a:lnTo>
                  <a:lnTo>
                    <a:pt x="537970" y="1129675"/>
                  </a:lnTo>
                  <a:lnTo>
                    <a:pt x="490310" y="1112804"/>
                  </a:lnTo>
                  <a:lnTo>
                    <a:pt x="444358" y="1094730"/>
                  </a:lnTo>
                  <a:lnTo>
                    <a:pt x="400193" y="1075495"/>
                  </a:lnTo>
                  <a:lnTo>
                    <a:pt x="357895" y="1055141"/>
                  </a:lnTo>
                  <a:lnTo>
                    <a:pt x="317543" y="1033712"/>
                  </a:lnTo>
                  <a:lnTo>
                    <a:pt x="279217" y="1011249"/>
                  </a:lnTo>
                  <a:lnTo>
                    <a:pt x="242997" y="987794"/>
                  </a:lnTo>
                  <a:lnTo>
                    <a:pt x="208962" y="963390"/>
                  </a:lnTo>
                  <a:lnTo>
                    <a:pt x="177192" y="938078"/>
                  </a:lnTo>
                  <a:lnTo>
                    <a:pt x="147767" y="911903"/>
                  </a:lnTo>
                  <a:lnTo>
                    <a:pt x="120767" y="884904"/>
                  </a:lnTo>
                  <a:lnTo>
                    <a:pt x="74357" y="828609"/>
                  </a:lnTo>
                  <a:lnTo>
                    <a:pt x="38601" y="769532"/>
                  </a:lnTo>
                  <a:lnTo>
                    <a:pt x="14135" y="708011"/>
                  </a:lnTo>
                  <a:lnTo>
                    <a:pt x="1597" y="644383"/>
                  </a:lnTo>
                  <a:lnTo>
                    <a:pt x="0" y="611886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091237" y="4393501"/>
            <a:ext cx="2312670" cy="1233805"/>
            <a:chOff x="6091237" y="4393501"/>
            <a:chExt cx="2312670" cy="1233805"/>
          </a:xfrm>
        </p:grpSpPr>
        <p:sp>
          <p:nvSpPr>
            <p:cNvPr id="12" name="object 12"/>
            <p:cNvSpPr/>
            <p:nvPr/>
          </p:nvSpPr>
          <p:spPr>
            <a:xfrm>
              <a:off x="6096000" y="4398264"/>
              <a:ext cx="2303145" cy="1224280"/>
            </a:xfrm>
            <a:custGeom>
              <a:avLst/>
              <a:gdLst/>
              <a:ahLst/>
              <a:cxnLst/>
              <a:rect l="l" t="t" r="r" b="b"/>
              <a:pathLst>
                <a:path w="2303145" h="1224279">
                  <a:moveTo>
                    <a:pt x="1151381" y="0"/>
                  </a:moveTo>
                  <a:lnTo>
                    <a:pt x="1090233" y="848"/>
                  </a:lnTo>
                  <a:lnTo>
                    <a:pt x="1029916" y="3364"/>
                  </a:lnTo>
                  <a:lnTo>
                    <a:pt x="970509" y="7506"/>
                  </a:lnTo>
                  <a:lnTo>
                    <a:pt x="912093" y="13231"/>
                  </a:lnTo>
                  <a:lnTo>
                    <a:pt x="854747" y="20498"/>
                  </a:lnTo>
                  <a:lnTo>
                    <a:pt x="798551" y="29263"/>
                  </a:lnTo>
                  <a:lnTo>
                    <a:pt x="743583" y="39486"/>
                  </a:lnTo>
                  <a:lnTo>
                    <a:pt x="689925" y="51122"/>
                  </a:lnTo>
                  <a:lnTo>
                    <a:pt x="637654" y="64131"/>
                  </a:lnTo>
                  <a:lnTo>
                    <a:pt x="586852" y="78470"/>
                  </a:lnTo>
                  <a:lnTo>
                    <a:pt x="537597" y="94096"/>
                  </a:lnTo>
                  <a:lnTo>
                    <a:pt x="489969" y="110967"/>
                  </a:lnTo>
                  <a:lnTo>
                    <a:pt x="444047" y="129041"/>
                  </a:lnTo>
                  <a:lnTo>
                    <a:pt x="399912" y="148276"/>
                  </a:lnTo>
                  <a:lnTo>
                    <a:pt x="357642" y="168630"/>
                  </a:lnTo>
                  <a:lnTo>
                    <a:pt x="317318" y="190059"/>
                  </a:lnTo>
                  <a:lnTo>
                    <a:pt x="279019" y="212522"/>
                  </a:lnTo>
                  <a:lnTo>
                    <a:pt x="242824" y="235977"/>
                  </a:lnTo>
                  <a:lnTo>
                    <a:pt x="208813" y="260381"/>
                  </a:lnTo>
                  <a:lnTo>
                    <a:pt x="177065" y="285693"/>
                  </a:lnTo>
                  <a:lnTo>
                    <a:pt x="147661" y="311868"/>
                  </a:lnTo>
                  <a:lnTo>
                    <a:pt x="120680" y="338867"/>
                  </a:lnTo>
                  <a:lnTo>
                    <a:pt x="74303" y="395162"/>
                  </a:lnTo>
                  <a:lnTo>
                    <a:pt x="38573" y="454239"/>
                  </a:lnTo>
                  <a:lnTo>
                    <a:pt x="14125" y="515760"/>
                  </a:lnTo>
                  <a:lnTo>
                    <a:pt x="1595" y="579388"/>
                  </a:lnTo>
                  <a:lnTo>
                    <a:pt x="0" y="611886"/>
                  </a:lnTo>
                  <a:lnTo>
                    <a:pt x="1595" y="644383"/>
                  </a:lnTo>
                  <a:lnTo>
                    <a:pt x="14125" y="708011"/>
                  </a:lnTo>
                  <a:lnTo>
                    <a:pt x="38573" y="769532"/>
                  </a:lnTo>
                  <a:lnTo>
                    <a:pt x="74303" y="828609"/>
                  </a:lnTo>
                  <a:lnTo>
                    <a:pt x="120680" y="884904"/>
                  </a:lnTo>
                  <a:lnTo>
                    <a:pt x="147661" y="911903"/>
                  </a:lnTo>
                  <a:lnTo>
                    <a:pt x="177065" y="938078"/>
                  </a:lnTo>
                  <a:lnTo>
                    <a:pt x="208813" y="963390"/>
                  </a:lnTo>
                  <a:lnTo>
                    <a:pt x="242824" y="987794"/>
                  </a:lnTo>
                  <a:lnTo>
                    <a:pt x="279019" y="1011249"/>
                  </a:lnTo>
                  <a:lnTo>
                    <a:pt x="317318" y="1033712"/>
                  </a:lnTo>
                  <a:lnTo>
                    <a:pt x="357642" y="1055141"/>
                  </a:lnTo>
                  <a:lnTo>
                    <a:pt x="399912" y="1075495"/>
                  </a:lnTo>
                  <a:lnTo>
                    <a:pt x="444047" y="1094730"/>
                  </a:lnTo>
                  <a:lnTo>
                    <a:pt x="489969" y="1112804"/>
                  </a:lnTo>
                  <a:lnTo>
                    <a:pt x="537597" y="1129675"/>
                  </a:lnTo>
                  <a:lnTo>
                    <a:pt x="586852" y="1145301"/>
                  </a:lnTo>
                  <a:lnTo>
                    <a:pt x="637654" y="1159640"/>
                  </a:lnTo>
                  <a:lnTo>
                    <a:pt x="689925" y="1172649"/>
                  </a:lnTo>
                  <a:lnTo>
                    <a:pt x="743583" y="1184285"/>
                  </a:lnTo>
                  <a:lnTo>
                    <a:pt x="798551" y="1194508"/>
                  </a:lnTo>
                  <a:lnTo>
                    <a:pt x="854747" y="1203273"/>
                  </a:lnTo>
                  <a:lnTo>
                    <a:pt x="912093" y="1210540"/>
                  </a:lnTo>
                  <a:lnTo>
                    <a:pt x="970509" y="1216265"/>
                  </a:lnTo>
                  <a:lnTo>
                    <a:pt x="1029916" y="1220407"/>
                  </a:lnTo>
                  <a:lnTo>
                    <a:pt x="1090233" y="1222923"/>
                  </a:lnTo>
                  <a:lnTo>
                    <a:pt x="1151381" y="1223772"/>
                  </a:lnTo>
                  <a:lnTo>
                    <a:pt x="1212530" y="1222923"/>
                  </a:lnTo>
                  <a:lnTo>
                    <a:pt x="1272847" y="1220407"/>
                  </a:lnTo>
                  <a:lnTo>
                    <a:pt x="1332254" y="1216265"/>
                  </a:lnTo>
                  <a:lnTo>
                    <a:pt x="1390670" y="1210540"/>
                  </a:lnTo>
                  <a:lnTo>
                    <a:pt x="1448016" y="1203273"/>
                  </a:lnTo>
                  <a:lnTo>
                    <a:pt x="1504212" y="1194508"/>
                  </a:lnTo>
                  <a:lnTo>
                    <a:pt x="1559180" y="1184285"/>
                  </a:lnTo>
                  <a:lnTo>
                    <a:pt x="1612838" y="1172649"/>
                  </a:lnTo>
                  <a:lnTo>
                    <a:pt x="1665109" y="1159640"/>
                  </a:lnTo>
                  <a:lnTo>
                    <a:pt x="1715911" y="1145301"/>
                  </a:lnTo>
                  <a:lnTo>
                    <a:pt x="1765166" y="1129675"/>
                  </a:lnTo>
                  <a:lnTo>
                    <a:pt x="1812794" y="1112804"/>
                  </a:lnTo>
                  <a:lnTo>
                    <a:pt x="1858716" y="1094730"/>
                  </a:lnTo>
                  <a:lnTo>
                    <a:pt x="1902851" y="1075495"/>
                  </a:lnTo>
                  <a:lnTo>
                    <a:pt x="1945121" y="1055141"/>
                  </a:lnTo>
                  <a:lnTo>
                    <a:pt x="1985445" y="1033712"/>
                  </a:lnTo>
                  <a:lnTo>
                    <a:pt x="2023744" y="1011249"/>
                  </a:lnTo>
                  <a:lnTo>
                    <a:pt x="2059939" y="987794"/>
                  </a:lnTo>
                  <a:lnTo>
                    <a:pt x="2093950" y="963390"/>
                  </a:lnTo>
                  <a:lnTo>
                    <a:pt x="2125698" y="938078"/>
                  </a:lnTo>
                  <a:lnTo>
                    <a:pt x="2155102" y="911903"/>
                  </a:lnTo>
                  <a:lnTo>
                    <a:pt x="2182083" y="884904"/>
                  </a:lnTo>
                  <a:lnTo>
                    <a:pt x="2228460" y="828609"/>
                  </a:lnTo>
                  <a:lnTo>
                    <a:pt x="2264190" y="769532"/>
                  </a:lnTo>
                  <a:lnTo>
                    <a:pt x="2288638" y="708011"/>
                  </a:lnTo>
                  <a:lnTo>
                    <a:pt x="2301168" y="644383"/>
                  </a:lnTo>
                  <a:lnTo>
                    <a:pt x="2302764" y="611886"/>
                  </a:lnTo>
                  <a:lnTo>
                    <a:pt x="2301168" y="579388"/>
                  </a:lnTo>
                  <a:lnTo>
                    <a:pt x="2288638" y="515760"/>
                  </a:lnTo>
                  <a:lnTo>
                    <a:pt x="2264190" y="454239"/>
                  </a:lnTo>
                  <a:lnTo>
                    <a:pt x="2228460" y="395162"/>
                  </a:lnTo>
                  <a:lnTo>
                    <a:pt x="2182083" y="338867"/>
                  </a:lnTo>
                  <a:lnTo>
                    <a:pt x="2155102" y="311868"/>
                  </a:lnTo>
                  <a:lnTo>
                    <a:pt x="2125698" y="285693"/>
                  </a:lnTo>
                  <a:lnTo>
                    <a:pt x="2093950" y="260381"/>
                  </a:lnTo>
                  <a:lnTo>
                    <a:pt x="2059939" y="235977"/>
                  </a:lnTo>
                  <a:lnTo>
                    <a:pt x="2023744" y="212522"/>
                  </a:lnTo>
                  <a:lnTo>
                    <a:pt x="1985445" y="190059"/>
                  </a:lnTo>
                  <a:lnTo>
                    <a:pt x="1945121" y="168630"/>
                  </a:lnTo>
                  <a:lnTo>
                    <a:pt x="1902851" y="148276"/>
                  </a:lnTo>
                  <a:lnTo>
                    <a:pt x="1858716" y="129041"/>
                  </a:lnTo>
                  <a:lnTo>
                    <a:pt x="1812794" y="110967"/>
                  </a:lnTo>
                  <a:lnTo>
                    <a:pt x="1765166" y="94096"/>
                  </a:lnTo>
                  <a:lnTo>
                    <a:pt x="1715911" y="78470"/>
                  </a:lnTo>
                  <a:lnTo>
                    <a:pt x="1665109" y="64131"/>
                  </a:lnTo>
                  <a:lnTo>
                    <a:pt x="1612838" y="51122"/>
                  </a:lnTo>
                  <a:lnTo>
                    <a:pt x="1559180" y="39486"/>
                  </a:lnTo>
                  <a:lnTo>
                    <a:pt x="1504212" y="29263"/>
                  </a:lnTo>
                  <a:lnTo>
                    <a:pt x="1448016" y="20498"/>
                  </a:lnTo>
                  <a:lnTo>
                    <a:pt x="1390670" y="13231"/>
                  </a:lnTo>
                  <a:lnTo>
                    <a:pt x="1332254" y="7506"/>
                  </a:lnTo>
                  <a:lnTo>
                    <a:pt x="1272847" y="3364"/>
                  </a:lnTo>
                  <a:lnTo>
                    <a:pt x="1212530" y="848"/>
                  </a:lnTo>
                  <a:lnTo>
                    <a:pt x="1151381" y="0"/>
                  </a:lnTo>
                  <a:close/>
                </a:path>
              </a:pathLst>
            </a:custGeom>
            <a:solidFill>
              <a:srgbClr val="666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096000" y="4398264"/>
              <a:ext cx="2303145" cy="1224280"/>
            </a:xfrm>
            <a:custGeom>
              <a:avLst/>
              <a:gdLst/>
              <a:ahLst/>
              <a:cxnLst/>
              <a:rect l="l" t="t" r="r" b="b"/>
              <a:pathLst>
                <a:path w="2303145" h="1224279">
                  <a:moveTo>
                    <a:pt x="0" y="611886"/>
                  </a:moveTo>
                  <a:lnTo>
                    <a:pt x="6330" y="547332"/>
                  </a:lnTo>
                  <a:lnTo>
                    <a:pt x="24899" y="484715"/>
                  </a:lnTo>
                  <a:lnTo>
                    <a:pt x="55067" y="424374"/>
                  </a:lnTo>
                  <a:lnTo>
                    <a:pt x="96201" y="366645"/>
                  </a:lnTo>
                  <a:lnTo>
                    <a:pt x="147661" y="311868"/>
                  </a:lnTo>
                  <a:lnTo>
                    <a:pt x="177065" y="285693"/>
                  </a:lnTo>
                  <a:lnTo>
                    <a:pt x="208813" y="260381"/>
                  </a:lnTo>
                  <a:lnTo>
                    <a:pt x="242824" y="235977"/>
                  </a:lnTo>
                  <a:lnTo>
                    <a:pt x="279019" y="212522"/>
                  </a:lnTo>
                  <a:lnTo>
                    <a:pt x="317318" y="190059"/>
                  </a:lnTo>
                  <a:lnTo>
                    <a:pt x="357642" y="168630"/>
                  </a:lnTo>
                  <a:lnTo>
                    <a:pt x="399912" y="148276"/>
                  </a:lnTo>
                  <a:lnTo>
                    <a:pt x="444047" y="129041"/>
                  </a:lnTo>
                  <a:lnTo>
                    <a:pt x="489969" y="110967"/>
                  </a:lnTo>
                  <a:lnTo>
                    <a:pt x="537597" y="94096"/>
                  </a:lnTo>
                  <a:lnTo>
                    <a:pt x="586852" y="78470"/>
                  </a:lnTo>
                  <a:lnTo>
                    <a:pt x="637654" y="64131"/>
                  </a:lnTo>
                  <a:lnTo>
                    <a:pt x="689925" y="51122"/>
                  </a:lnTo>
                  <a:lnTo>
                    <a:pt x="743583" y="39486"/>
                  </a:lnTo>
                  <a:lnTo>
                    <a:pt x="798551" y="29263"/>
                  </a:lnTo>
                  <a:lnTo>
                    <a:pt x="854747" y="20498"/>
                  </a:lnTo>
                  <a:lnTo>
                    <a:pt x="912093" y="13231"/>
                  </a:lnTo>
                  <a:lnTo>
                    <a:pt x="970509" y="7506"/>
                  </a:lnTo>
                  <a:lnTo>
                    <a:pt x="1029916" y="3364"/>
                  </a:lnTo>
                  <a:lnTo>
                    <a:pt x="1090233" y="848"/>
                  </a:lnTo>
                  <a:lnTo>
                    <a:pt x="1151381" y="0"/>
                  </a:lnTo>
                  <a:lnTo>
                    <a:pt x="1212530" y="848"/>
                  </a:lnTo>
                  <a:lnTo>
                    <a:pt x="1272847" y="3364"/>
                  </a:lnTo>
                  <a:lnTo>
                    <a:pt x="1332254" y="7506"/>
                  </a:lnTo>
                  <a:lnTo>
                    <a:pt x="1390670" y="13231"/>
                  </a:lnTo>
                  <a:lnTo>
                    <a:pt x="1448016" y="20498"/>
                  </a:lnTo>
                  <a:lnTo>
                    <a:pt x="1504212" y="29263"/>
                  </a:lnTo>
                  <a:lnTo>
                    <a:pt x="1559180" y="39486"/>
                  </a:lnTo>
                  <a:lnTo>
                    <a:pt x="1612838" y="51122"/>
                  </a:lnTo>
                  <a:lnTo>
                    <a:pt x="1665109" y="64131"/>
                  </a:lnTo>
                  <a:lnTo>
                    <a:pt x="1715911" y="78470"/>
                  </a:lnTo>
                  <a:lnTo>
                    <a:pt x="1765166" y="94096"/>
                  </a:lnTo>
                  <a:lnTo>
                    <a:pt x="1812794" y="110967"/>
                  </a:lnTo>
                  <a:lnTo>
                    <a:pt x="1858716" y="129041"/>
                  </a:lnTo>
                  <a:lnTo>
                    <a:pt x="1902851" y="148276"/>
                  </a:lnTo>
                  <a:lnTo>
                    <a:pt x="1945121" y="168630"/>
                  </a:lnTo>
                  <a:lnTo>
                    <a:pt x="1985445" y="190059"/>
                  </a:lnTo>
                  <a:lnTo>
                    <a:pt x="2023744" y="212522"/>
                  </a:lnTo>
                  <a:lnTo>
                    <a:pt x="2059939" y="235977"/>
                  </a:lnTo>
                  <a:lnTo>
                    <a:pt x="2093950" y="260381"/>
                  </a:lnTo>
                  <a:lnTo>
                    <a:pt x="2125698" y="285693"/>
                  </a:lnTo>
                  <a:lnTo>
                    <a:pt x="2155102" y="311868"/>
                  </a:lnTo>
                  <a:lnTo>
                    <a:pt x="2182083" y="338867"/>
                  </a:lnTo>
                  <a:lnTo>
                    <a:pt x="2228460" y="395162"/>
                  </a:lnTo>
                  <a:lnTo>
                    <a:pt x="2264190" y="454239"/>
                  </a:lnTo>
                  <a:lnTo>
                    <a:pt x="2288638" y="515760"/>
                  </a:lnTo>
                  <a:lnTo>
                    <a:pt x="2301168" y="579388"/>
                  </a:lnTo>
                  <a:lnTo>
                    <a:pt x="2302764" y="611886"/>
                  </a:lnTo>
                  <a:lnTo>
                    <a:pt x="2301168" y="644383"/>
                  </a:lnTo>
                  <a:lnTo>
                    <a:pt x="2288638" y="708011"/>
                  </a:lnTo>
                  <a:lnTo>
                    <a:pt x="2264190" y="769532"/>
                  </a:lnTo>
                  <a:lnTo>
                    <a:pt x="2228460" y="828609"/>
                  </a:lnTo>
                  <a:lnTo>
                    <a:pt x="2182083" y="884904"/>
                  </a:lnTo>
                  <a:lnTo>
                    <a:pt x="2155102" y="911903"/>
                  </a:lnTo>
                  <a:lnTo>
                    <a:pt x="2125698" y="938078"/>
                  </a:lnTo>
                  <a:lnTo>
                    <a:pt x="2093950" y="963390"/>
                  </a:lnTo>
                  <a:lnTo>
                    <a:pt x="2059939" y="987794"/>
                  </a:lnTo>
                  <a:lnTo>
                    <a:pt x="2023744" y="1011249"/>
                  </a:lnTo>
                  <a:lnTo>
                    <a:pt x="1985445" y="1033712"/>
                  </a:lnTo>
                  <a:lnTo>
                    <a:pt x="1945121" y="1055141"/>
                  </a:lnTo>
                  <a:lnTo>
                    <a:pt x="1902851" y="1075495"/>
                  </a:lnTo>
                  <a:lnTo>
                    <a:pt x="1858716" y="1094730"/>
                  </a:lnTo>
                  <a:lnTo>
                    <a:pt x="1812794" y="1112804"/>
                  </a:lnTo>
                  <a:lnTo>
                    <a:pt x="1765166" y="1129675"/>
                  </a:lnTo>
                  <a:lnTo>
                    <a:pt x="1715911" y="1145301"/>
                  </a:lnTo>
                  <a:lnTo>
                    <a:pt x="1665109" y="1159640"/>
                  </a:lnTo>
                  <a:lnTo>
                    <a:pt x="1612838" y="1172649"/>
                  </a:lnTo>
                  <a:lnTo>
                    <a:pt x="1559180" y="1184285"/>
                  </a:lnTo>
                  <a:lnTo>
                    <a:pt x="1504212" y="1194508"/>
                  </a:lnTo>
                  <a:lnTo>
                    <a:pt x="1448016" y="1203273"/>
                  </a:lnTo>
                  <a:lnTo>
                    <a:pt x="1390670" y="1210540"/>
                  </a:lnTo>
                  <a:lnTo>
                    <a:pt x="1332254" y="1216265"/>
                  </a:lnTo>
                  <a:lnTo>
                    <a:pt x="1272847" y="1220407"/>
                  </a:lnTo>
                  <a:lnTo>
                    <a:pt x="1212530" y="1222923"/>
                  </a:lnTo>
                  <a:lnTo>
                    <a:pt x="1151381" y="1223772"/>
                  </a:lnTo>
                  <a:lnTo>
                    <a:pt x="1090233" y="1222923"/>
                  </a:lnTo>
                  <a:lnTo>
                    <a:pt x="1029916" y="1220407"/>
                  </a:lnTo>
                  <a:lnTo>
                    <a:pt x="970509" y="1216265"/>
                  </a:lnTo>
                  <a:lnTo>
                    <a:pt x="912093" y="1210540"/>
                  </a:lnTo>
                  <a:lnTo>
                    <a:pt x="854747" y="1203273"/>
                  </a:lnTo>
                  <a:lnTo>
                    <a:pt x="798551" y="1194508"/>
                  </a:lnTo>
                  <a:lnTo>
                    <a:pt x="743583" y="1184285"/>
                  </a:lnTo>
                  <a:lnTo>
                    <a:pt x="689925" y="1172649"/>
                  </a:lnTo>
                  <a:lnTo>
                    <a:pt x="637654" y="1159640"/>
                  </a:lnTo>
                  <a:lnTo>
                    <a:pt x="586852" y="1145301"/>
                  </a:lnTo>
                  <a:lnTo>
                    <a:pt x="537597" y="1129675"/>
                  </a:lnTo>
                  <a:lnTo>
                    <a:pt x="489969" y="1112804"/>
                  </a:lnTo>
                  <a:lnTo>
                    <a:pt x="444047" y="1094730"/>
                  </a:lnTo>
                  <a:lnTo>
                    <a:pt x="399912" y="1075495"/>
                  </a:lnTo>
                  <a:lnTo>
                    <a:pt x="357642" y="1055141"/>
                  </a:lnTo>
                  <a:lnTo>
                    <a:pt x="317318" y="1033712"/>
                  </a:lnTo>
                  <a:lnTo>
                    <a:pt x="279019" y="1011249"/>
                  </a:lnTo>
                  <a:lnTo>
                    <a:pt x="242824" y="987794"/>
                  </a:lnTo>
                  <a:lnTo>
                    <a:pt x="208813" y="963390"/>
                  </a:lnTo>
                  <a:lnTo>
                    <a:pt x="177065" y="938078"/>
                  </a:lnTo>
                  <a:lnTo>
                    <a:pt x="147661" y="911903"/>
                  </a:lnTo>
                  <a:lnTo>
                    <a:pt x="120680" y="884904"/>
                  </a:lnTo>
                  <a:lnTo>
                    <a:pt x="74303" y="828609"/>
                  </a:lnTo>
                  <a:lnTo>
                    <a:pt x="38573" y="769532"/>
                  </a:lnTo>
                  <a:lnTo>
                    <a:pt x="14125" y="708011"/>
                  </a:lnTo>
                  <a:lnTo>
                    <a:pt x="1595" y="644383"/>
                  </a:lnTo>
                  <a:lnTo>
                    <a:pt x="0" y="611886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8653081" y="5004625"/>
            <a:ext cx="2313940" cy="1233805"/>
            <a:chOff x="8653081" y="5004625"/>
            <a:chExt cx="2313940" cy="1233805"/>
          </a:xfrm>
        </p:grpSpPr>
        <p:sp>
          <p:nvSpPr>
            <p:cNvPr id="15" name="object 15"/>
            <p:cNvSpPr/>
            <p:nvPr/>
          </p:nvSpPr>
          <p:spPr>
            <a:xfrm>
              <a:off x="8657843" y="5009388"/>
              <a:ext cx="2304415" cy="1224280"/>
            </a:xfrm>
            <a:custGeom>
              <a:avLst/>
              <a:gdLst/>
              <a:ahLst/>
              <a:cxnLst/>
              <a:rect l="l" t="t" r="r" b="b"/>
              <a:pathLst>
                <a:path w="2304415" h="1224279">
                  <a:moveTo>
                    <a:pt x="1152144" y="0"/>
                  </a:moveTo>
                  <a:lnTo>
                    <a:pt x="1090958" y="848"/>
                  </a:lnTo>
                  <a:lnTo>
                    <a:pt x="1030604" y="3364"/>
                  </a:lnTo>
                  <a:lnTo>
                    <a:pt x="971161" y="7506"/>
                  </a:lnTo>
                  <a:lnTo>
                    <a:pt x="912709" y="13231"/>
                  </a:lnTo>
                  <a:lnTo>
                    <a:pt x="855326" y="20498"/>
                  </a:lnTo>
                  <a:lnTo>
                    <a:pt x="799094" y="29263"/>
                  </a:lnTo>
                  <a:lnTo>
                    <a:pt x="744092" y="39486"/>
                  </a:lnTo>
                  <a:lnTo>
                    <a:pt x="690398" y="51122"/>
                  </a:lnTo>
                  <a:lnTo>
                    <a:pt x="638094" y="64131"/>
                  </a:lnTo>
                  <a:lnTo>
                    <a:pt x="587258" y="78470"/>
                  </a:lnTo>
                  <a:lnTo>
                    <a:pt x="537970" y="94096"/>
                  </a:lnTo>
                  <a:lnTo>
                    <a:pt x="490310" y="110967"/>
                  </a:lnTo>
                  <a:lnTo>
                    <a:pt x="444358" y="129041"/>
                  </a:lnTo>
                  <a:lnTo>
                    <a:pt x="400193" y="148276"/>
                  </a:lnTo>
                  <a:lnTo>
                    <a:pt x="357895" y="168630"/>
                  </a:lnTo>
                  <a:lnTo>
                    <a:pt x="317543" y="190059"/>
                  </a:lnTo>
                  <a:lnTo>
                    <a:pt x="279217" y="212522"/>
                  </a:lnTo>
                  <a:lnTo>
                    <a:pt x="242997" y="235977"/>
                  </a:lnTo>
                  <a:lnTo>
                    <a:pt x="208962" y="260381"/>
                  </a:lnTo>
                  <a:lnTo>
                    <a:pt x="177192" y="285693"/>
                  </a:lnTo>
                  <a:lnTo>
                    <a:pt x="147767" y="311868"/>
                  </a:lnTo>
                  <a:lnTo>
                    <a:pt x="120767" y="338867"/>
                  </a:lnTo>
                  <a:lnTo>
                    <a:pt x="74357" y="395162"/>
                  </a:lnTo>
                  <a:lnTo>
                    <a:pt x="38601" y="454239"/>
                  </a:lnTo>
                  <a:lnTo>
                    <a:pt x="14135" y="515760"/>
                  </a:lnTo>
                  <a:lnTo>
                    <a:pt x="1597" y="579388"/>
                  </a:lnTo>
                  <a:lnTo>
                    <a:pt x="0" y="611886"/>
                  </a:lnTo>
                  <a:lnTo>
                    <a:pt x="1597" y="644382"/>
                  </a:lnTo>
                  <a:lnTo>
                    <a:pt x="14135" y="708008"/>
                  </a:lnTo>
                  <a:lnTo>
                    <a:pt x="38601" y="769528"/>
                  </a:lnTo>
                  <a:lnTo>
                    <a:pt x="74357" y="828604"/>
                  </a:lnTo>
                  <a:lnTo>
                    <a:pt x="120767" y="884899"/>
                  </a:lnTo>
                  <a:lnTo>
                    <a:pt x="147767" y="911897"/>
                  </a:lnTo>
                  <a:lnTo>
                    <a:pt x="177192" y="938073"/>
                  </a:lnTo>
                  <a:lnTo>
                    <a:pt x="208962" y="963384"/>
                  </a:lnTo>
                  <a:lnTo>
                    <a:pt x="242997" y="987788"/>
                  </a:lnTo>
                  <a:lnTo>
                    <a:pt x="279217" y="1011243"/>
                  </a:lnTo>
                  <a:lnTo>
                    <a:pt x="317543" y="1033707"/>
                  </a:lnTo>
                  <a:lnTo>
                    <a:pt x="357895" y="1055137"/>
                  </a:lnTo>
                  <a:lnTo>
                    <a:pt x="400193" y="1075491"/>
                  </a:lnTo>
                  <a:lnTo>
                    <a:pt x="444358" y="1094726"/>
                  </a:lnTo>
                  <a:lnTo>
                    <a:pt x="490310" y="1112801"/>
                  </a:lnTo>
                  <a:lnTo>
                    <a:pt x="537970" y="1129672"/>
                  </a:lnTo>
                  <a:lnTo>
                    <a:pt x="587258" y="1145299"/>
                  </a:lnTo>
                  <a:lnTo>
                    <a:pt x="638094" y="1159638"/>
                  </a:lnTo>
                  <a:lnTo>
                    <a:pt x="690398" y="1172647"/>
                  </a:lnTo>
                  <a:lnTo>
                    <a:pt x="744092" y="1184284"/>
                  </a:lnTo>
                  <a:lnTo>
                    <a:pt x="799094" y="1194506"/>
                  </a:lnTo>
                  <a:lnTo>
                    <a:pt x="855326" y="1203272"/>
                  </a:lnTo>
                  <a:lnTo>
                    <a:pt x="912709" y="1210539"/>
                  </a:lnTo>
                  <a:lnTo>
                    <a:pt x="971161" y="1216265"/>
                  </a:lnTo>
                  <a:lnTo>
                    <a:pt x="1030604" y="1220407"/>
                  </a:lnTo>
                  <a:lnTo>
                    <a:pt x="1090958" y="1222923"/>
                  </a:lnTo>
                  <a:lnTo>
                    <a:pt x="1152144" y="1223772"/>
                  </a:lnTo>
                  <a:lnTo>
                    <a:pt x="1213329" y="1222923"/>
                  </a:lnTo>
                  <a:lnTo>
                    <a:pt x="1273683" y="1220407"/>
                  </a:lnTo>
                  <a:lnTo>
                    <a:pt x="1333126" y="1216265"/>
                  </a:lnTo>
                  <a:lnTo>
                    <a:pt x="1391578" y="1210539"/>
                  </a:lnTo>
                  <a:lnTo>
                    <a:pt x="1448961" y="1203272"/>
                  </a:lnTo>
                  <a:lnTo>
                    <a:pt x="1505193" y="1194506"/>
                  </a:lnTo>
                  <a:lnTo>
                    <a:pt x="1560195" y="1184284"/>
                  </a:lnTo>
                  <a:lnTo>
                    <a:pt x="1613889" y="1172647"/>
                  </a:lnTo>
                  <a:lnTo>
                    <a:pt x="1666193" y="1159638"/>
                  </a:lnTo>
                  <a:lnTo>
                    <a:pt x="1717029" y="1145299"/>
                  </a:lnTo>
                  <a:lnTo>
                    <a:pt x="1766317" y="1129672"/>
                  </a:lnTo>
                  <a:lnTo>
                    <a:pt x="1813977" y="1112801"/>
                  </a:lnTo>
                  <a:lnTo>
                    <a:pt x="1859929" y="1094726"/>
                  </a:lnTo>
                  <a:lnTo>
                    <a:pt x="1904094" y="1075491"/>
                  </a:lnTo>
                  <a:lnTo>
                    <a:pt x="1946392" y="1055137"/>
                  </a:lnTo>
                  <a:lnTo>
                    <a:pt x="1986744" y="1033707"/>
                  </a:lnTo>
                  <a:lnTo>
                    <a:pt x="2025070" y="1011243"/>
                  </a:lnTo>
                  <a:lnTo>
                    <a:pt x="2061290" y="987788"/>
                  </a:lnTo>
                  <a:lnTo>
                    <a:pt x="2095325" y="963384"/>
                  </a:lnTo>
                  <a:lnTo>
                    <a:pt x="2127095" y="938073"/>
                  </a:lnTo>
                  <a:lnTo>
                    <a:pt x="2156520" y="911897"/>
                  </a:lnTo>
                  <a:lnTo>
                    <a:pt x="2183520" y="884899"/>
                  </a:lnTo>
                  <a:lnTo>
                    <a:pt x="2229930" y="828604"/>
                  </a:lnTo>
                  <a:lnTo>
                    <a:pt x="2265686" y="769528"/>
                  </a:lnTo>
                  <a:lnTo>
                    <a:pt x="2290152" y="708008"/>
                  </a:lnTo>
                  <a:lnTo>
                    <a:pt x="2302690" y="644382"/>
                  </a:lnTo>
                  <a:lnTo>
                    <a:pt x="2304287" y="611886"/>
                  </a:lnTo>
                  <a:lnTo>
                    <a:pt x="2302690" y="579388"/>
                  </a:lnTo>
                  <a:lnTo>
                    <a:pt x="2290152" y="515760"/>
                  </a:lnTo>
                  <a:lnTo>
                    <a:pt x="2265686" y="454239"/>
                  </a:lnTo>
                  <a:lnTo>
                    <a:pt x="2229930" y="395162"/>
                  </a:lnTo>
                  <a:lnTo>
                    <a:pt x="2183520" y="338867"/>
                  </a:lnTo>
                  <a:lnTo>
                    <a:pt x="2156520" y="311868"/>
                  </a:lnTo>
                  <a:lnTo>
                    <a:pt x="2127095" y="285693"/>
                  </a:lnTo>
                  <a:lnTo>
                    <a:pt x="2095325" y="260381"/>
                  </a:lnTo>
                  <a:lnTo>
                    <a:pt x="2061290" y="235977"/>
                  </a:lnTo>
                  <a:lnTo>
                    <a:pt x="2025070" y="212522"/>
                  </a:lnTo>
                  <a:lnTo>
                    <a:pt x="1986744" y="190059"/>
                  </a:lnTo>
                  <a:lnTo>
                    <a:pt x="1946392" y="168630"/>
                  </a:lnTo>
                  <a:lnTo>
                    <a:pt x="1904094" y="148276"/>
                  </a:lnTo>
                  <a:lnTo>
                    <a:pt x="1859929" y="129041"/>
                  </a:lnTo>
                  <a:lnTo>
                    <a:pt x="1813977" y="110967"/>
                  </a:lnTo>
                  <a:lnTo>
                    <a:pt x="1766317" y="94096"/>
                  </a:lnTo>
                  <a:lnTo>
                    <a:pt x="1717029" y="78470"/>
                  </a:lnTo>
                  <a:lnTo>
                    <a:pt x="1666193" y="64131"/>
                  </a:lnTo>
                  <a:lnTo>
                    <a:pt x="1613889" y="51122"/>
                  </a:lnTo>
                  <a:lnTo>
                    <a:pt x="1560195" y="39486"/>
                  </a:lnTo>
                  <a:lnTo>
                    <a:pt x="1505193" y="29263"/>
                  </a:lnTo>
                  <a:lnTo>
                    <a:pt x="1448961" y="20498"/>
                  </a:lnTo>
                  <a:lnTo>
                    <a:pt x="1391578" y="13231"/>
                  </a:lnTo>
                  <a:lnTo>
                    <a:pt x="1333126" y="7506"/>
                  </a:lnTo>
                  <a:lnTo>
                    <a:pt x="1273683" y="3364"/>
                  </a:lnTo>
                  <a:lnTo>
                    <a:pt x="1213329" y="848"/>
                  </a:lnTo>
                  <a:lnTo>
                    <a:pt x="1152144" y="0"/>
                  </a:lnTo>
                  <a:close/>
                </a:path>
              </a:pathLst>
            </a:custGeom>
            <a:solidFill>
              <a:srgbClr val="666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657843" y="5009388"/>
              <a:ext cx="2304415" cy="1224280"/>
            </a:xfrm>
            <a:custGeom>
              <a:avLst/>
              <a:gdLst/>
              <a:ahLst/>
              <a:cxnLst/>
              <a:rect l="l" t="t" r="r" b="b"/>
              <a:pathLst>
                <a:path w="2304415" h="1224279">
                  <a:moveTo>
                    <a:pt x="0" y="611886"/>
                  </a:moveTo>
                  <a:lnTo>
                    <a:pt x="6335" y="547332"/>
                  </a:lnTo>
                  <a:lnTo>
                    <a:pt x="24917" y="484715"/>
                  </a:lnTo>
                  <a:lnTo>
                    <a:pt x="55108" y="424374"/>
                  </a:lnTo>
                  <a:lnTo>
                    <a:pt x="96270" y="366645"/>
                  </a:lnTo>
                  <a:lnTo>
                    <a:pt x="147767" y="311868"/>
                  </a:lnTo>
                  <a:lnTo>
                    <a:pt x="177192" y="285693"/>
                  </a:lnTo>
                  <a:lnTo>
                    <a:pt x="208962" y="260381"/>
                  </a:lnTo>
                  <a:lnTo>
                    <a:pt x="242997" y="235977"/>
                  </a:lnTo>
                  <a:lnTo>
                    <a:pt x="279217" y="212522"/>
                  </a:lnTo>
                  <a:lnTo>
                    <a:pt x="317543" y="190059"/>
                  </a:lnTo>
                  <a:lnTo>
                    <a:pt x="357895" y="168630"/>
                  </a:lnTo>
                  <a:lnTo>
                    <a:pt x="400193" y="148276"/>
                  </a:lnTo>
                  <a:lnTo>
                    <a:pt x="444358" y="129041"/>
                  </a:lnTo>
                  <a:lnTo>
                    <a:pt x="490310" y="110967"/>
                  </a:lnTo>
                  <a:lnTo>
                    <a:pt x="537970" y="94096"/>
                  </a:lnTo>
                  <a:lnTo>
                    <a:pt x="587258" y="78470"/>
                  </a:lnTo>
                  <a:lnTo>
                    <a:pt x="638094" y="64131"/>
                  </a:lnTo>
                  <a:lnTo>
                    <a:pt x="690398" y="51122"/>
                  </a:lnTo>
                  <a:lnTo>
                    <a:pt x="744092" y="39486"/>
                  </a:lnTo>
                  <a:lnTo>
                    <a:pt x="799094" y="29263"/>
                  </a:lnTo>
                  <a:lnTo>
                    <a:pt x="855326" y="20498"/>
                  </a:lnTo>
                  <a:lnTo>
                    <a:pt x="912709" y="13231"/>
                  </a:lnTo>
                  <a:lnTo>
                    <a:pt x="971161" y="7506"/>
                  </a:lnTo>
                  <a:lnTo>
                    <a:pt x="1030604" y="3364"/>
                  </a:lnTo>
                  <a:lnTo>
                    <a:pt x="1090958" y="848"/>
                  </a:lnTo>
                  <a:lnTo>
                    <a:pt x="1152144" y="0"/>
                  </a:lnTo>
                  <a:lnTo>
                    <a:pt x="1213329" y="848"/>
                  </a:lnTo>
                  <a:lnTo>
                    <a:pt x="1273683" y="3364"/>
                  </a:lnTo>
                  <a:lnTo>
                    <a:pt x="1333126" y="7506"/>
                  </a:lnTo>
                  <a:lnTo>
                    <a:pt x="1391578" y="13231"/>
                  </a:lnTo>
                  <a:lnTo>
                    <a:pt x="1448961" y="20498"/>
                  </a:lnTo>
                  <a:lnTo>
                    <a:pt x="1505193" y="29263"/>
                  </a:lnTo>
                  <a:lnTo>
                    <a:pt x="1560195" y="39486"/>
                  </a:lnTo>
                  <a:lnTo>
                    <a:pt x="1613889" y="51122"/>
                  </a:lnTo>
                  <a:lnTo>
                    <a:pt x="1666193" y="64131"/>
                  </a:lnTo>
                  <a:lnTo>
                    <a:pt x="1717029" y="78470"/>
                  </a:lnTo>
                  <a:lnTo>
                    <a:pt x="1766317" y="94096"/>
                  </a:lnTo>
                  <a:lnTo>
                    <a:pt x="1813977" y="110967"/>
                  </a:lnTo>
                  <a:lnTo>
                    <a:pt x="1859929" y="129041"/>
                  </a:lnTo>
                  <a:lnTo>
                    <a:pt x="1904094" y="148276"/>
                  </a:lnTo>
                  <a:lnTo>
                    <a:pt x="1946392" y="168630"/>
                  </a:lnTo>
                  <a:lnTo>
                    <a:pt x="1986744" y="190059"/>
                  </a:lnTo>
                  <a:lnTo>
                    <a:pt x="2025070" y="212522"/>
                  </a:lnTo>
                  <a:lnTo>
                    <a:pt x="2061290" y="235977"/>
                  </a:lnTo>
                  <a:lnTo>
                    <a:pt x="2095325" y="260381"/>
                  </a:lnTo>
                  <a:lnTo>
                    <a:pt x="2127095" y="285693"/>
                  </a:lnTo>
                  <a:lnTo>
                    <a:pt x="2156520" y="311868"/>
                  </a:lnTo>
                  <a:lnTo>
                    <a:pt x="2183520" y="338867"/>
                  </a:lnTo>
                  <a:lnTo>
                    <a:pt x="2229930" y="395162"/>
                  </a:lnTo>
                  <a:lnTo>
                    <a:pt x="2265686" y="454239"/>
                  </a:lnTo>
                  <a:lnTo>
                    <a:pt x="2290152" y="515760"/>
                  </a:lnTo>
                  <a:lnTo>
                    <a:pt x="2302690" y="579388"/>
                  </a:lnTo>
                  <a:lnTo>
                    <a:pt x="2304287" y="611886"/>
                  </a:lnTo>
                  <a:lnTo>
                    <a:pt x="2302690" y="644382"/>
                  </a:lnTo>
                  <a:lnTo>
                    <a:pt x="2290152" y="708008"/>
                  </a:lnTo>
                  <a:lnTo>
                    <a:pt x="2265686" y="769528"/>
                  </a:lnTo>
                  <a:lnTo>
                    <a:pt x="2229930" y="828604"/>
                  </a:lnTo>
                  <a:lnTo>
                    <a:pt x="2183520" y="884899"/>
                  </a:lnTo>
                  <a:lnTo>
                    <a:pt x="2156520" y="911897"/>
                  </a:lnTo>
                  <a:lnTo>
                    <a:pt x="2127095" y="938073"/>
                  </a:lnTo>
                  <a:lnTo>
                    <a:pt x="2095325" y="963384"/>
                  </a:lnTo>
                  <a:lnTo>
                    <a:pt x="2061290" y="987788"/>
                  </a:lnTo>
                  <a:lnTo>
                    <a:pt x="2025070" y="1011243"/>
                  </a:lnTo>
                  <a:lnTo>
                    <a:pt x="1986744" y="1033707"/>
                  </a:lnTo>
                  <a:lnTo>
                    <a:pt x="1946392" y="1055137"/>
                  </a:lnTo>
                  <a:lnTo>
                    <a:pt x="1904094" y="1075491"/>
                  </a:lnTo>
                  <a:lnTo>
                    <a:pt x="1859929" y="1094726"/>
                  </a:lnTo>
                  <a:lnTo>
                    <a:pt x="1813977" y="1112801"/>
                  </a:lnTo>
                  <a:lnTo>
                    <a:pt x="1766317" y="1129672"/>
                  </a:lnTo>
                  <a:lnTo>
                    <a:pt x="1717029" y="1145299"/>
                  </a:lnTo>
                  <a:lnTo>
                    <a:pt x="1666193" y="1159638"/>
                  </a:lnTo>
                  <a:lnTo>
                    <a:pt x="1613889" y="1172647"/>
                  </a:lnTo>
                  <a:lnTo>
                    <a:pt x="1560195" y="1184284"/>
                  </a:lnTo>
                  <a:lnTo>
                    <a:pt x="1505193" y="1194506"/>
                  </a:lnTo>
                  <a:lnTo>
                    <a:pt x="1448961" y="1203272"/>
                  </a:lnTo>
                  <a:lnTo>
                    <a:pt x="1391578" y="1210539"/>
                  </a:lnTo>
                  <a:lnTo>
                    <a:pt x="1333126" y="1216265"/>
                  </a:lnTo>
                  <a:lnTo>
                    <a:pt x="1273683" y="1220407"/>
                  </a:lnTo>
                  <a:lnTo>
                    <a:pt x="1213329" y="1222923"/>
                  </a:lnTo>
                  <a:lnTo>
                    <a:pt x="1152144" y="1223772"/>
                  </a:lnTo>
                  <a:lnTo>
                    <a:pt x="1090958" y="1222923"/>
                  </a:lnTo>
                  <a:lnTo>
                    <a:pt x="1030604" y="1220407"/>
                  </a:lnTo>
                  <a:lnTo>
                    <a:pt x="971161" y="1216265"/>
                  </a:lnTo>
                  <a:lnTo>
                    <a:pt x="912709" y="1210539"/>
                  </a:lnTo>
                  <a:lnTo>
                    <a:pt x="855326" y="1203272"/>
                  </a:lnTo>
                  <a:lnTo>
                    <a:pt x="799094" y="1194506"/>
                  </a:lnTo>
                  <a:lnTo>
                    <a:pt x="744092" y="1184284"/>
                  </a:lnTo>
                  <a:lnTo>
                    <a:pt x="690398" y="1172647"/>
                  </a:lnTo>
                  <a:lnTo>
                    <a:pt x="638094" y="1159638"/>
                  </a:lnTo>
                  <a:lnTo>
                    <a:pt x="587258" y="1145299"/>
                  </a:lnTo>
                  <a:lnTo>
                    <a:pt x="537970" y="1129672"/>
                  </a:lnTo>
                  <a:lnTo>
                    <a:pt x="490310" y="1112801"/>
                  </a:lnTo>
                  <a:lnTo>
                    <a:pt x="444358" y="1094726"/>
                  </a:lnTo>
                  <a:lnTo>
                    <a:pt x="400193" y="1075491"/>
                  </a:lnTo>
                  <a:lnTo>
                    <a:pt x="357895" y="1055137"/>
                  </a:lnTo>
                  <a:lnTo>
                    <a:pt x="317543" y="1033707"/>
                  </a:lnTo>
                  <a:lnTo>
                    <a:pt x="279217" y="1011243"/>
                  </a:lnTo>
                  <a:lnTo>
                    <a:pt x="242997" y="987788"/>
                  </a:lnTo>
                  <a:lnTo>
                    <a:pt x="208962" y="963384"/>
                  </a:lnTo>
                  <a:lnTo>
                    <a:pt x="177192" y="938073"/>
                  </a:lnTo>
                  <a:lnTo>
                    <a:pt x="147767" y="911897"/>
                  </a:lnTo>
                  <a:lnTo>
                    <a:pt x="120767" y="884899"/>
                  </a:lnTo>
                  <a:lnTo>
                    <a:pt x="74357" y="828604"/>
                  </a:lnTo>
                  <a:lnTo>
                    <a:pt x="38601" y="769528"/>
                  </a:lnTo>
                  <a:lnTo>
                    <a:pt x="14135" y="708008"/>
                  </a:lnTo>
                  <a:lnTo>
                    <a:pt x="1597" y="644382"/>
                  </a:lnTo>
                  <a:lnTo>
                    <a:pt x="0" y="611886"/>
                  </a:lnTo>
                  <a:close/>
                </a:path>
              </a:pathLst>
            </a:custGeom>
            <a:ln w="952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4375530" y="3871315"/>
            <a:ext cx="6553834" cy="1976120"/>
          </a:xfrm>
          <a:prstGeom prst="rect">
            <a:avLst/>
          </a:prstGeom>
        </p:spPr>
        <p:txBody>
          <a:bodyPr vert="horz" wrap="square" lIns="0" tIns="193675" rIns="0" bIns="0" rtlCol="0">
            <a:spAutoFit/>
          </a:bodyPr>
          <a:lstStyle/>
          <a:p>
            <a:pPr marR="5664200" algn="ctr">
              <a:lnSpc>
                <a:spcPct val="100000"/>
              </a:lnSpc>
              <a:spcBef>
                <a:spcPts val="1525"/>
              </a:spcBef>
            </a:pPr>
            <a:r>
              <a:rPr sz="3200" spc="-10" dirty="0">
                <a:solidFill>
                  <a:srgbClr val="FFFFFF"/>
                </a:solidFill>
                <a:latin typeface="Garamond"/>
                <a:cs typeface="Garamond"/>
              </a:rPr>
              <a:t>Merit</a:t>
            </a:r>
            <a:endParaRPr sz="3200">
              <a:latin typeface="Garamond"/>
              <a:cs typeface="Garamond"/>
            </a:endParaRPr>
          </a:p>
          <a:p>
            <a:pPr marR="798830" algn="ctr">
              <a:lnSpc>
                <a:spcPct val="100000"/>
              </a:lnSpc>
              <a:spcBef>
                <a:spcPts val="1430"/>
              </a:spcBef>
            </a:pPr>
            <a:r>
              <a:rPr sz="3200" spc="-10" dirty="0">
                <a:solidFill>
                  <a:srgbClr val="FFFFFF"/>
                </a:solidFill>
                <a:latin typeface="Garamond"/>
                <a:cs typeface="Garamond"/>
              </a:rPr>
              <a:t>Achieved</a:t>
            </a:r>
            <a:endParaRPr sz="3200">
              <a:latin typeface="Garamond"/>
              <a:cs typeface="Garamond"/>
            </a:endParaRPr>
          </a:p>
          <a:p>
            <a:pPr marL="4318635" algn="ctr">
              <a:lnSpc>
                <a:spcPct val="100000"/>
              </a:lnSpc>
              <a:spcBef>
                <a:spcPts val="980"/>
              </a:spcBef>
            </a:pPr>
            <a:r>
              <a:rPr sz="3200" dirty="0">
                <a:solidFill>
                  <a:srgbClr val="FFFFFF"/>
                </a:solidFill>
                <a:latin typeface="Garamond"/>
                <a:cs typeface="Garamond"/>
              </a:rPr>
              <a:t>Not </a:t>
            </a:r>
            <a:r>
              <a:rPr sz="3200" spc="-10" dirty="0">
                <a:solidFill>
                  <a:srgbClr val="FFFFFF"/>
                </a:solidFill>
                <a:latin typeface="Garamond"/>
                <a:cs typeface="Garamond"/>
              </a:rPr>
              <a:t>Achieved</a:t>
            </a:r>
            <a:endParaRPr sz="3200">
              <a:latin typeface="Garamond"/>
              <a:cs typeface="Garamond"/>
            </a:endParaRPr>
          </a:p>
        </p:txBody>
      </p:sp>
      <p:pic>
        <p:nvPicPr>
          <p:cNvPr id="18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23931" y="0"/>
            <a:ext cx="1674876" cy="17952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994" y="1276858"/>
            <a:ext cx="54229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Unit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Standards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0" dirty="0">
                <a:solidFill>
                  <a:srgbClr val="FFFFFF"/>
                </a:solidFill>
                <a:latin typeface="Arial"/>
                <a:cs typeface="Arial"/>
              </a:rPr>
              <a:t>(topics)</a:t>
            </a:r>
            <a:r>
              <a:rPr sz="2800" b="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0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2800" b="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0" spc="-10" dirty="0">
                <a:solidFill>
                  <a:srgbClr val="FFFFFF"/>
                </a:solidFill>
                <a:latin typeface="Arial"/>
                <a:cs typeface="Arial"/>
              </a:rPr>
              <a:t>Grades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48500" y="2607564"/>
            <a:ext cx="4048125" cy="615950"/>
          </a:xfrm>
          <a:prstGeom prst="rect">
            <a:avLst/>
          </a:prstGeom>
          <a:solidFill>
            <a:srgbClr val="F38F8D"/>
          </a:solidFill>
          <a:ln w="9525">
            <a:solidFill>
              <a:srgbClr val="FFFFFF"/>
            </a:solidFill>
          </a:ln>
        </p:spPr>
        <p:txBody>
          <a:bodyPr vert="horz" wrap="square" lIns="0" tIns="1009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95"/>
              </a:spcBef>
            </a:pPr>
            <a:r>
              <a:rPr sz="2400" dirty="0">
                <a:solidFill>
                  <a:srgbClr val="FFFFFF"/>
                </a:solidFill>
                <a:latin typeface="Garamond"/>
                <a:cs typeface="Garamond"/>
              </a:rPr>
              <a:t>Internally Assessed</a:t>
            </a:r>
            <a:r>
              <a:rPr sz="24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Garamond"/>
                <a:cs typeface="Garamond"/>
              </a:rPr>
              <a:t>Only</a:t>
            </a:r>
            <a:endParaRPr sz="2400">
              <a:latin typeface="Garamond"/>
              <a:cs typeface="Garamond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091237" y="4376737"/>
            <a:ext cx="2312670" cy="1233805"/>
            <a:chOff x="6091237" y="4376737"/>
            <a:chExt cx="2312670" cy="1233805"/>
          </a:xfrm>
        </p:grpSpPr>
        <p:sp>
          <p:nvSpPr>
            <p:cNvPr id="5" name="object 5"/>
            <p:cNvSpPr/>
            <p:nvPr/>
          </p:nvSpPr>
          <p:spPr>
            <a:xfrm>
              <a:off x="6096000" y="4381500"/>
              <a:ext cx="2303145" cy="1224280"/>
            </a:xfrm>
            <a:custGeom>
              <a:avLst/>
              <a:gdLst/>
              <a:ahLst/>
              <a:cxnLst/>
              <a:rect l="l" t="t" r="r" b="b"/>
              <a:pathLst>
                <a:path w="2303145" h="1224279">
                  <a:moveTo>
                    <a:pt x="1151381" y="0"/>
                  </a:moveTo>
                  <a:lnTo>
                    <a:pt x="1090233" y="848"/>
                  </a:lnTo>
                  <a:lnTo>
                    <a:pt x="1029916" y="3364"/>
                  </a:lnTo>
                  <a:lnTo>
                    <a:pt x="970509" y="7506"/>
                  </a:lnTo>
                  <a:lnTo>
                    <a:pt x="912093" y="13231"/>
                  </a:lnTo>
                  <a:lnTo>
                    <a:pt x="854747" y="20498"/>
                  </a:lnTo>
                  <a:lnTo>
                    <a:pt x="798551" y="29263"/>
                  </a:lnTo>
                  <a:lnTo>
                    <a:pt x="743583" y="39486"/>
                  </a:lnTo>
                  <a:lnTo>
                    <a:pt x="689925" y="51122"/>
                  </a:lnTo>
                  <a:lnTo>
                    <a:pt x="637654" y="64131"/>
                  </a:lnTo>
                  <a:lnTo>
                    <a:pt x="586852" y="78470"/>
                  </a:lnTo>
                  <a:lnTo>
                    <a:pt x="537597" y="94096"/>
                  </a:lnTo>
                  <a:lnTo>
                    <a:pt x="489969" y="110967"/>
                  </a:lnTo>
                  <a:lnTo>
                    <a:pt x="444047" y="129041"/>
                  </a:lnTo>
                  <a:lnTo>
                    <a:pt x="399912" y="148276"/>
                  </a:lnTo>
                  <a:lnTo>
                    <a:pt x="357642" y="168630"/>
                  </a:lnTo>
                  <a:lnTo>
                    <a:pt x="317318" y="190059"/>
                  </a:lnTo>
                  <a:lnTo>
                    <a:pt x="279019" y="212522"/>
                  </a:lnTo>
                  <a:lnTo>
                    <a:pt x="242824" y="235977"/>
                  </a:lnTo>
                  <a:lnTo>
                    <a:pt x="208813" y="260381"/>
                  </a:lnTo>
                  <a:lnTo>
                    <a:pt x="177065" y="285693"/>
                  </a:lnTo>
                  <a:lnTo>
                    <a:pt x="147661" y="311868"/>
                  </a:lnTo>
                  <a:lnTo>
                    <a:pt x="120680" y="338867"/>
                  </a:lnTo>
                  <a:lnTo>
                    <a:pt x="74303" y="395162"/>
                  </a:lnTo>
                  <a:lnTo>
                    <a:pt x="38573" y="454239"/>
                  </a:lnTo>
                  <a:lnTo>
                    <a:pt x="14125" y="515760"/>
                  </a:lnTo>
                  <a:lnTo>
                    <a:pt x="1595" y="579388"/>
                  </a:lnTo>
                  <a:lnTo>
                    <a:pt x="0" y="611886"/>
                  </a:lnTo>
                  <a:lnTo>
                    <a:pt x="1595" y="644383"/>
                  </a:lnTo>
                  <a:lnTo>
                    <a:pt x="14125" y="708011"/>
                  </a:lnTo>
                  <a:lnTo>
                    <a:pt x="38573" y="769532"/>
                  </a:lnTo>
                  <a:lnTo>
                    <a:pt x="74303" y="828609"/>
                  </a:lnTo>
                  <a:lnTo>
                    <a:pt x="120680" y="884904"/>
                  </a:lnTo>
                  <a:lnTo>
                    <a:pt x="147661" y="911903"/>
                  </a:lnTo>
                  <a:lnTo>
                    <a:pt x="177065" y="938078"/>
                  </a:lnTo>
                  <a:lnTo>
                    <a:pt x="208813" y="963390"/>
                  </a:lnTo>
                  <a:lnTo>
                    <a:pt x="242824" y="987794"/>
                  </a:lnTo>
                  <a:lnTo>
                    <a:pt x="279019" y="1011249"/>
                  </a:lnTo>
                  <a:lnTo>
                    <a:pt x="317318" y="1033712"/>
                  </a:lnTo>
                  <a:lnTo>
                    <a:pt x="357642" y="1055141"/>
                  </a:lnTo>
                  <a:lnTo>
                    <a:pt x="399912" y="1075495"/>
                  </a:lnTo>
                  <a:lnTo>
                    <a:pt x="444047" y="1094730"/>
                  </a:lnTo>
                  <a:lnTo>
                    <a:pt x="489969" y="1112804"/>
                  </a:lnTo>
                  <a:lnTo>
                    <a:pt x="537597" y="1129675"/>
                  </a:lnTo>
                  <a:lnTo>
                    <a:pt x="586852" y="1145301"/>
                  </a:lnTo>
                  <a:lnTo>
                    <a:pt x="637654" y="1159640"/>
                  </a:lnTo>
                  <a:lnTo>
                    <a:pt x="689925" y="1172649"/>
                  </a:lnTo>
                  <a:lnTo>
                    <a:pt x="743583" y="1184285"/>
                  </a:lnTo>
                  <a:lnTo>
                    <a:pt x="798551" y="1194508"/>
                  </a:lnTo>
                  <a:lnTo>
                    <a:pt x="854747" y="1203273"/>
                  </a:lnTo>
                  <a:lnTo>
                    <a:pt x="912093" y="1210540"/>
                  </a:lnTo>
                  <a:lnTo>
                    <a:pt x="970509" y="1216265"/>
                  </a:lnTo>
                  <a:lnTo>
                    <a:pt x="1029916" y="1220407"/>
                  </a:lnTo>
                  <a:lnTo>
                    <a:pt x="1090233" y="1222923"/>
                  </a:lnTo>
                  <a:lnTo>
                    <a:pt x="1151381" y="1223772"/>
                  </a:lnTo>
                  <a:lnTo>
                    <a:pt x="1212530" y="1222923"/>
                  </a:lnTo>
                  <a:lnTo>
                    <a:pt x="1272847" y="1220407"/>
                  </a:lnTo>
                  <a:lnTo>
                    <a:pt x="1332254" y="1216265"/>
                  </a:lnTo>
                  <a:lnTo>
                    <a:pt x="1390670" y="1210540"/>
                  </a:lnTo>
                  <a:lnTo>
                    <a:pt x="1448016" y="1203273"/>
                  </a:lnTo>
                  <a:lnTo>
                    <a:pt x="1504212" y="1194508"/>
                  </a:lnTo>
                  <a:lnTo>
                    <a:pt x="1559180" y="1184285"/>
                  </a:lnTo>
                  <a:lnTo>
                    <a:pt x="1612838" y="1172649"/>
                  </a:lnTo>
                  <a:lnTo>
                    <a:pt x="1665109" y="1159640"/>
                  </a:lnTo>
                  <a:lnTo>
                    <a:pt x="1715911" y="1145301"/>
                  </a:lnTo>
                  <a:lnTo>
                    <a:pt x="1765166" y="1129675"/>
                  </a:lnTo>
                  <a:lnTo>
                    <a:pt x="1812794" y="1112804"/>
                  </a:lnTo>
                  <a:lnTo>
                    <a:pt x="1858716" y="1094730"/>
                  </a:lnTo>
                  <a:lnTo>
                    <a:pt x="1902851" y="1075495"/>
                  </a:lnTo>
                  <a:lnTo>
                    <a:pt x="1945121" y="1055141"/>
                  </a:lnTo>
                  <a:lnTo>
                    <a:pt x="1985445" y="1033712"/>
                  </a:lnTo>
                  <a:lnTo>
                    <a:pt x="2023744" y="1011249"/>
                  </a:lnTo>
                  <a:lnTo>
                    <a:pt x="2059939" y="987794"/>
                  </a:lnTo>
                  <a:lnTo>
                    <a:pt x="2093950" y="963390"/>
                  </a:lnTo>
                  <a:lnTo>
                    <a:pt x="2125698" y="938078"/>
                  </a:lnTo>
                  <a:lnTo>
                    <a:pt x="2155102" y="911903"/>
                  </a:lnTo>
                  <a:lnTo>
                    <a:pt x="2182083" y="884904"/>
                  </a:lnTo>
                  <a:lnTo>
                    <a:pt x="2228460" y="828609"/>
                  </a:lnTo>
                  <a:lnTo>
                    <a:pt x="2264190" y="769532"/>
                  </a:lnTo>
                  <a:lnTo>
                    <a:pt x="2288638" y="708011"/>
                  </a:lnTo>
                  <a:lnTo>
                    <a:pt x="2301168" y="644383"/>
                  </a:lnTo>
                  <a:lnTo>
                    <a:pt x="2302764" y="611886"/>
                  </a:lnTo>
                  <a:lnTo>
                    <a:pt x="2301168" y="579388"/>
                  </a:lnTo>
                  <a:lnTo>
                    <a:pt x="2288638" y="515760"/>
                  </a:lnTo>
                  <a:lnTo>
                    <a:pt x="2264190" y="454239"/>
                  </a:lnTo>
                  <a:lnTo>
                    <a:pt x="2228460" y="395162"/>
                  </a:lnTo>
                  <a:lnTo>
                    <a:pt x="2182083" y="338867"/>
                  </a:lnTo>
                  <a:lnTo>
                    <a:pt x="2155102" y="311868"/>
                  </a:lnTo>
                  <a:lnTo>
                    <a:pt x="2125698" y="285693"/>
                  </a:lnTo>
                  <a:lnTo>
                    <a:pt x="2093950" y="260381"/>
                  </a:lnTo>
                  <a:lnTo>
                    <a:pt x="2059939" y="235977"/>
                  </a:lnTo>
                  <a:lnTo>
                    <a:pt x="2023744" y="212522"/>
                  </a:lnTo>
                  <a:lnTo>
                    <a:pt x="1985445" y="190059"/>
                  </a:lnTo>
                  <a:lnTo>
                    <a:pt x="1945121" y="168630"/>
                  </a:lnTo>
                  <a:lnTo>
                    <a:pt x="1902851" y="148276"/>
                  </a:lnTo>
                  <a:lnTo>
                    <a:pt x="1858716" y="129041"/>
                  </a:lnTo>
                  <a:lnTo>
                    <a:pt x="1812794" y="110967"/>
                  </a:lnTo>
                  <a:lnTo>
                    <a:pt x="1765166" y="94096"/>
                  </a:lnTo>
                  <a:lnTo>
                    <a:pt x="1715911" y="78470"/>
                  </a:lnTo>
                  <a:lnTo>
                    <a:pt x="1665109" y="64131"/>
                  </a:lnTo>
                  <a:lnTo>
                    <a:pt x="1612838" y="51122"/>
                  </a:lnTo>
                  <a:lnTo>
                    <a:pt x="1559180" y="39486"/>
                  </a:lnTo>
                  <a:lnTo>
                    <a:pt x="1504212" y="29263"/>
                  </a:lnTo>
                  <a:lnTo>
                    <a:pt x="1448016" y="20498"/>
                  </a:lnTo>
                  <a:lnTo>
                    <a:pt x="1390670" y="13231"/>
                  </a:lnTo>
                  <a:lnTo>
                    <a:pt x="1332254" y="7506"/>
                  </a:lnTo>
                  <a:lnTo>
                    <a:pt x="1272847" y="3364"/>
                  </a:lnTo>
                  <a:lnTo>
                    <a:pt x="1212530" y="848"/>
                  </a:lnTo>
                  <a:lnTo>
                    <a:pt x="1151381" y="0"/>
                  </a:lnTo>
                  <a:close/>
                </a:path>
              </a:pathLst>
            </a:custGeom>
            <a:solidFill>
              <a:srgbClr val="666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096000" y="4381500"/>
              <a:ext cx="2303145" cy="1224280"/>
            </a:xfrm>
            <a:custGeom>
              <a:avLst/>
              <a:gdLst/>
              <a:ahLst/>
              <a:cxnLst/>
              <a:rect l="l" t="t" r="r" b="b"/>
              <a:pathLst>
                <a:path w="2303145" h="1224279">
                  <a:moveTo>
                    <a:pt x="0" y="611886"/>
                  </a:moveTo>
                  <a:lnTo>
                    <a:pt x="6330" y="547332"/>
                  </a:lnTo>
                  <a:lnTo>
                    <a:pt x="24899" y="484715"/>
                  </a:lnTo>
                  <a:lnTo>
                    <a:pt x="55067" y="424374"/>
                  </a:lnTo>
                  <a:lnTo>
                    <a:pt x="96201" y="366645"/>
                  </a:lnTo>
                  <a:lnTo>
                    <a:pt x="147661" y="311868"/>
                  </a:lnTo>
                  <a:lnTo>
                    <a:pt x="177065" y="285693"/>
                  </a:lnTo>
                  <a:lnTo>
                    <a:pt x="208813" y="260381"/>
                  </a:lnTo>
                  <a:lnTo>
                    <a:pt x="242824" y="235977"/>
                  </a:lnTo>
                  <a:lnTo>
                    <a:pt x="279019" y="212522"/>
                  </a:lnTo>
                  <a:lnTo>
                    <a:pt x="317318" y="190059"/>
                  </a:lnTo>
                  <a:lnTo>
                    <a:pt x="357642" y="168630"/>
                  </a:lnTo>
                  <a:lnTo>
                    <a:pt x="399912" y="148276"/>
                  </a:lnTo>
                  <a:lnTo>
                    <a:pt x="444047" y="129041"/>
                  </a:lnTo>
                  <a:lnTo>
                    <a:pt x="489969" y="110967"/>
                  </a:lnTo>
                  <a:lnTo>
                    <a:pt x="537597" y="94096"/>
                  </a:lnTo>
                  <a:lnTo>
                    <a:pt x="586852" y="78470"/>
                  </a:lnTo>
                  <a:lnTo>
                    <a:pt x="637654" y="64131"/>
                  </a:lnTo>
                  <a:lnTo>
                    <a:pt x="689925" y="51122"/>
                  </a:lnTo>
                  <a:lnTo>
                    <a:pt x="743583" y="39486"/>
                  </a:lnTo>
                  <a:lnTo>
                    <a:pt x="798551" y="29263"/>
                  </a:lnTo>
                  <a:lnTo>
                    <a:pt x="854747" y="20498"/>
                  </a:lnTo>
                  <a:lnTo>
                    <a:pt x="912093" y="13231"/>
                  </a:lnTo>
                  <a:lnTo>
                    <a:pt x="970509" y="7506"/>
                  </a:lnTo>
                  <a:lnTo>
                    <a:pt x="1029916" y="3364"/>
                  </a:lnTo>
                  <a:lnTo>
                    <a:pt x="1090233" y="848"/>
                  </a:lnTo>
                  <a:lnTo>
                    <a:pt x="1151381" y="0"/>
                  </a:lnTo>
                  <a:lnTo>
                    <a:pt x="1212530" y="848"/>
                  </a:lnTo>
                  <a:lnTo>
                    <a:pt x="1272847" y="3364"/>
                  </a:lnTo>
                  <a:lnTo>
                    <a:pt x="1332254" y="7506"/>
                  </a:lnTo>
                  <a:lnTo>
                    <a:pt x="1390670" y="13231"/>
                  </a:lnTo>
                  <a:lnTo>
                    <a:pt x="1448016" y="20498"/>
                  </a:lnTo>
                  <a:lnTo>
                    <a:pt x="1504212" y="29263"/>
                  </a:lnTo>
                  <a:lnTo>
                    <a:pt x="1559180" y="39486"/>
                  </a:lnTo>
                  <a:lnTo>
                    <a:pt x="1612838" y="51122"/>
                  </a:lnTo>
                  <a:lnTo>
                    <a:pt x="1665109" y="64131"/>
                  </a:lnTo>
                  <a:lnTo>
                    <a:pt x="1715911" y="78470"/>
                  </a:lnTo>
                  <a:lnTo>
                    <a:pt x="1765166" y="94096"/>
                  </a:lnTo>
                  <a:lnTo>
                    <a:pt x="1812794" y="110967"/>
                  </a:lnTo>
                  <a:lnTo>
                    <a:pt x="1858716" y="129041"/>
                  </a:lnTo>
                  <a:lnTo>
                    <a:pt x="1902851" y="148276"/>
                  </a:lnTo>
                  <a:lnTo>
                    <a:pt x="1945121" y="168630"/>
                  </a:lnTo>
                  <a:lnTo>
                    <a:pt x="1985445" y="190059"/>
                  </a:lnTo>
                  <a:lnTo>
                    <a:pt x="2023744" y="212522"/>
                  </a:lnTo>
                  <a:lnTo>
                    <a:pt x="2059939" y="235977"/>
                  </a:lnTo>
                  <a:lnTo>
                    <a:pt x="2093950" y="260381"/>
                  </a:lnTo>
                  <a:lnTo>
                    <a:pt x="2125698" y="285693"/>
                  </a:lnTo>
                  <a:lnTo>
                    <a:pt x="2155102" y="311868"/>
                  </a:lnTo>
                  <a:lnTo>
                    <a:pt x="2182083" y="338867"/>
                  </a:lnTo>
                  <a:lnTo>
                    <a:pt x="2228460" y="395162"/>
                  </a:lnTo>
                  <a:lnTo>
                    <a:pt x="2264190" y="454239"/>
                  </a:lnTo>
                  <a:lnTo>
                    <a:pt x="2288638" y="515760"/>
                  </a:lnTo>
                  <a:lnTo>
                    <a:pt x="2301168" y="579388"/>
                  </a:lnTo>
                  <a:lnTo>
                    <a:pt x="2302764" y="611886"/>
                  </a:lnTo>
                  <a:lnTo>
                    <a:pt x="2301168" y="644383"/>
                  </a:lnTo>
                  <a:lnTo>
                    <a:pt x="2288638" y="708011"/>
                  </a:lnTo>
                  <a:lnTo>
                    <a:pt x="2264190" y="769532"/>
                  </a:lnTo>
                  <a:lnTo>
                    <a:pt x="2228460" y="828609"/>
                  </a:lnTo>
                  <a:lnTo>
                    <a:pt x="2182083" y="884904"/>
                  </a:lnTo>
                  <a:lnTo>
                    <a:pt x="2155102" y="911903"/>
                  </a:lnTo>
                  <a:lnTo>
                    <a:pt x="2125698" y="938078"/>
                  </a:lnTo>
                  <a:lnTo>
                    <a:pt x="2093950" y="963390"/>
                  </a:lnTo>
                  <a:lnTo>
                    <a:pt x="2059939" y="987794"/>
                  </a:lnTo>
                  <a:lnTo>
                    <a:pt x="2023744" y="1011249"/>
                  </a:lnTo>
                  <a:lnTo>
                    <a:pt x="1985445" y="1033712"/>
                  </a:lnTo>
                  <a:lnTo>
                    <a:pt x="1945121" y="1055141"/>
                  </a:lnTo>
                  <a:lnTo>
                    <a:pt x="1902851" y="1075495"/>
                  </a:lnTo>
                  <a:lnTo>
                    <a:pt x="1858716" y="1094730"/>
                  </a:lnTo>
                  <a:lnTo>
                    <a:pt x="1812794" y="1112804"/>
                  </a:lnTo>
                  <a:lnTo>
                    <a:pt x="1765166" y="1129675"/>
                  </a:lnTo>
                  <a:lnTo>
                    <a:pt x="1715911" y="1145301"/>
                  </a:lnTo>
                  <a:lnTo>
                    <a:pt x="1665109" y="1159640"/>
                  </a:lnTo>
                  <a:lnTo>
                    <a:pt x="1612838" y="1172649"/>
                  </a:lnTo>
                  <a:lnTo>
                    <a:pt x="1559180" y="1184285"/>
                  </a:lnTo>
                  <a:lnTo>
                    <a:pt x="1504212" y="1194508"/>
                  </a:lnTo>
                  <a:lnTo>
                    <a:pt x="1448016" y="1203273"/>
                  </a:lnTo>
                  <a:lnTo>
                    <a:pt x="1390670" y="1210540"/>
                  </a:lnTo>
                  <a:lnTo>
                    <a:pt x="1332254" y="1216265"/>
                  </a:lnTo>
                  <a:lnTo>
                    <a:pt x="1272847" y="1220407"/>
                  </a:lnTo>
                  <a:lnTo>
                    <a:pt x="1212530" y="1222923"/>
                  </a:lnTo>
                  <a:lnTo>
                    <a:pt x="1151381" y="1223772"/>
                  </a:lnTo>
                  <a:lnTo>
                    <a:pt x="1090233" y="1222923"/>
                  </a:lnTo>
                  <a:lnTo>
                    <a:pt x="1029916" y="1220407"/>
                  </a:lnTo>
                  <a:lnTo>
                    <a:pt x="970509" y="1216265"/>
                  </a:lnTo>
                  <a:lnTo>
                    <a:pt x="912093" y="1210540"/>
                  </a:lnTo>
                  <a:lnTo>
                    <a:pt x="854747" y="1203273"/>
                  </a:lnTo>
                  <a:lnTo>
                    <a:pt x="798551" y="1194508"/>
                  </a:lnTo>
                  <a:lnTo>
                    <a:pt x="743583" y="1184285"/>
                  </a:lnTo>
                  <a:lnTo>
                    <a:pt x="689925" y="1172649"/>
                  </a:lnTo>
                  <a:lnTo>
                    <a:pt x="637654" y="1159640"/>
                  </a:lnTo>
                  <a:lnTo>
                    <a:pt x="586852" y="1145301"/>
                  </a:lnTo>
                  <a:lnTo>
                    <a:pt x="537597" y="1129675"/>
                  </a:lnTo>
                  <a:lnTo>
                    <a:pt x="489969" y="1112804"/>
                  </a:lnTo>
                  <a:lnTo>
                    <a:pt x="444047" y="1094730"/>
                  </a:lnTo>
                  <a:lnTo>
                    <a:pt x="399912" y="1075495"/>
                  </a:lnTo>
                  <a:lnTo>
                    <a:pt x="357642" y="1055141"/>
                  </a:lnTo>
                  <a:lnTo>
                    <a:pt x="317318" y="1033712"/>
                  </a:lnTo>
                  <a:lnTo>
                    <a:pt x="279019" y="1011249"/>
                  </a:lnTo>
                  <a:lnTo>
                    <a:pt x="242824" y="987794"/>
                  </a:lnTo>
                  <a:lnTo>
                    <a:pt x="208813" y="963390"/>
                  </a:lnTo>
                  <a:lnTo>
                    <a:pt x="177065" y="938078"/>
                  </a:lnTo>
                  <a:lnTo>
                    <a:pt x="147661" y="911903"/>
                  </a:lnTo>
                  <a:lnTo>
                    <a:pt x="120680" y="884904"/>
                  </a:lnTo>
                  <a:lnTo>
                    <a:pt x="74303" y="828609"/>
                  </a:lnTo>
                  <a:lnTo>
                    <a:pt x="38573" y="769532"/>
                  </a:lnTo>
                  <a:lnTo>
                    <a:pt x="14125" y="708011"/>
                  </a:lnTo>
                  <a:lnTo>
                    <a:pt x="1595" y="644383"/>
                  </a:lnTo>
                  <a:lnTo>
                    <a:pt x="0" y="611886"/>
                  </a:lnTo>
                  <a:close/>
                </a:path>
              </a:pathLst>
            </a:custGeom>
            <a:ln w="952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3453193" y="3564445"/>
            <a:ext cx="2312670" cy="1233805"/>
            <a:chOff x="3453193" y="3564445"/>
            <a:chExt cx="2312670" cy="1233805"/>
          </a:xfrm>
        </p:grpSpPr>
        <p:sp>
          <p:nvSpPr>
            <p:cNvPr id="8" name="object 8"/>
            <p:cNvSpPr/>
            <p:nvPr/>
          </p:nvSpPr>
          <p:spPr>
            <a:xfrm>
              <a:off x="3457955" y="3569208"/>
              <a:ext cx="2303145" cy="1224280"/>
            </a:xfrm>
            <a:custGeom>
              <a:avLst/>
              <a:gdLst/>
              <a:ahLst/>
              <a:cxnLst/>
              <a:rect l="l" t="t" r="r" b="b"/>
              <a:pathLst>
                <a:path w="2303145" h="1224279">
                  <a:moveTo>
                    <a:pt x="1151382" y="0"/>
                  </a:moveTo>
                  <a:lnTo>
                    <a:pt x="1090233" y="848"/>
                  </a:lnTo>
                  <a:lnTo>
                    <a:pt x="1029916" y="3364"/>
                  </a:lnTo>
                  <a:lnTo>
                    <a:pt x="970509" y="7506"/>
                  </a:lnTo>
                  <a:lnTo>
                    <a:pt x="912093" y="13231"/>
                  </a:lnTo>
                  <a:lnTo>
                    <a:pt x="854747" y="20498"/>
                  </a:lnTo>
                  <a:lnTo>
                    <a:pt x="798551" y="29263"/>
                  </a:lnTo>
                  <a:lnTo>
                    <a:pt x="743583" y="39486"/>
                  </a:lnTo>
                  <a:lnTo>
                    <a:pt x="689925" y="51122"/>
                  </a:lnTo>
                  <a:lnTo>
                    <a:pt x="637654" y="64131"/>
                  </a:lnTo>
                  <a:lnTo>
                    <a:pt x="586852" y="78470"/>
                  </a:lnTo>
                  <a:lnTo>
                    <a:pt x="537597" y="94096"/>
                  </a:lnTo>
                  <a:lnTo>
                    <a:pt x="489969" y="110967"/>
                  </a:lnTo>
                  <a:lnTo>
                    <a:pt x="444047" y="129041"/>
                  </a:lnTo>
                  <a:lnTo>
                    <a:pt x="399912" y="148276"/>
                  </a:lnTo>
                  <a:lnTo>
                    <a:pt x="357642" y="168630"/>
                  </a:lnTo>
                  <a:lnTo>
                    <a:pt x="317318" y="190059"/>
                  </a:lnTo>
                  <a:lnTo>
                    <a:pt x="279019" y="212522"/>
                  </a:lnTo>
                  <a:lnTo>
                    <a:pt x="242824" y="235977"/>
                  </a:lnTo>
                  <a:lnTo>
                    <a:pt x="208813" y="260381"/>
                  </a:lnTo>
                  <a:lnTo>
                    <a:pt x="177065" y="285693"/>
                  </a:lnTo>
                  <a:lnTo>
                    <a:pt x="147661" y="311868"/>
                  </a:lnTo>
                  <a:lnTo>
                    <a:pt x="120680" y="338867"/>
                  </a:lnTo>
                  <a:lnTo>
                    <a:pt x="74303" y="395162"/>
                  </a:lnTo>
                  <a:lnTo>
                    <a:pt x="38573" y="454239"/>
                  </a:lnTo>
                  <a:lnTo>
                    <a:pt x="14125" y="515760"/>
                  </a:lnTo>
                  <a:lnTo>
                    <a:pt x="1595" y="579388"/>
                  </a:lnTo>
                  <a:lnTo>
                    <a:pt x="0" y="611885"/>
                  </a:lnTo>
                  <a:lnTo>
                    <a:pt x="1595" y="644383"/>
                  </a:lnTo>
                  <a:lnTo>
                    <a:pt x="14125" y="708011"/>
                  </a:lnTo>
                  <a:lnTo>
                    <a:pt x="38573" y="769532"/>
                  </a:lnTo>
                  <a:lnTo>
                    <a:pt x="74303" y="828609"/>
                  </a:lnTo>
                  <a:lnTo>
                    <a:pt x="120680" y="884904"/>
                  </a:lnTo>
                  <a:lnTo>
                    <a:pt x="147661" y="911903"/>
                  </a:lnTo>
                  <a:lnTo>
                    <a:pt x="177065" y="938078"/>
                  </a:lnTo>
                  <a:lnTo>
                    <a:pt x="208813" y="963390"/>
                  </a:lnTo>
                  <a:lnTo>
                    <a:pt x="242824" y="987794"/>
                  </a:lnTo>
                  <a:lnTo>
                    <a:pt x="279019" y="1011249"/>
                  </a:lnTo>
                  <a:lnTo>
                    <a:pt x="317318" y="1033712"/>
                  </a:lnTo>
                  <a:lnTo>
                    <a:pt x="357642" y="1055141"/>
                  </a:lnTo>
                  <a:lnTo>
                    <a:pt x="399912" y="1075495"/>
                  </a:lnTo>
                  <a:lnTo>
                    <a:pt x="444047" y="1094730"/>
                  </a:lnTo>
                  <a:lnTo>
                    <a:pt x="489969" y="1112804"/>
                  </a:lnTo>
                  <a:lnTo>
                    <a:pt x="537597" y="1129675"/>
                  </a:lnTo>
                  <a:lnTo>
                    <a:pt x="586852" y="1145301"/>
                  </a:lnTo>
                  <a:lnTo>
                    <a:pt x="637654" y="1159640"/>
                  </a:lnTo>
                  <a:lnTo>
                    <a:pt x="689925" y="1172649"/>
                  </a:lnTo>
                  <a:lnTo>
                    <a:pt x="743583" y="1184285"/>
                  </a:lnTo>
                  <a:lnTo>
                    <a:pt x="798551" y="1194508"/>
                  </a:lnTo>
                  <a:lnTo>
                    <a:pt x="854747" y="1203273"/>
                  </a:lnTo>
                  <a:lnTo>
                    <a:pt x="912093" y="1210540"/>
                  </a:lnTo>
                  <a:lnTo>
                    <a:pt x="970509" y="1216265"/>
                  </a:lnTo>
                  <a:lnTo>
                    <a:pt x="1029916" y="1220407"/>
                  </a:lnTo>
                  <a:lnTo>
                    <a:pt x="1090233" y="1222923"/>
                  </a:lnTo>
                  <a:lnTo>
                    <a:pt x="1151382" y="1223771"/>
                  </a:lnTo>
                  <a:lnTo>
                    <a:pt x="1212530" y="1222923"/>
                  </a:lnTo>
                  <a:lnTo>
                    <a:pt x="1272847" y="1220407"/>
                  </a:lnTo>
                  <a:lnTo>
                    <a:pt x="1332254" y="1216265"/>
                  </a:lnTo>
                  <a:lnTo>
                    <a:pt x="1390670" y="1210540"/>
                  </a:lnTo>
                  <a:lnTo>
                    <a:pt x="1448016" y="1203273"/>
                  </a:lnTo>
                  <a:lnTo>
                    <a:pt x="1504212" y="1194508"/>
                  </a:lnTo>
                  <a:lnTo>
                    <a:pt x="1559180" y="1184285"/>
                  </a:lnTo>
                  <a:lnTo>
                    <a:pt x="1612838" y="1172649"/>
                  </a:lnTo>
                  <a:lnTo>
                    <a:pt x="1665109" y="1159640"/>
                  </a:lnTo>
                  <a:lnTo>
                    <a:pt x="1715911" y="1145301"/>
                  </a:lnTo>
                  <a:lnTo>
                    <a:pt x="1765166" y="1129675"/>
                  </a:lnTo>
                  <a:lnTo>
                    <a:pt x="1812794" y="1112804"/>
                  </a:lnTo>
                  <a:lnTo>
                    <a:pt x="1858716" y="1094730"/>
                  </a:lnTo>
                  <a:lnTo>
                    <a:pt x="1902851" y="1075495"/>
                  </a:lnTo>
                  <a:lnTo>
                    <a:pt x="1945121" y="1055141"/>
                  </a:lnTo>
                  <a:lnTo>
                    <a:pt x="1985445" y="1033712"/>
                  </a:lnTo>
                  <a:lnTo>
                    <a:pt x="2023744" y="1011249"/>
                  </a:lnTo>
                  <a:lnTo>
                    <a:pt x="2059939" y="987794"/>
                  </a:lnTo>
                  <a:lnTo>
                    <a:pt x="2093950" y="963390"/>
                  </a:lnTo>
                  <a:lnTo>
                    <a:pt x="2125698" y="938078"/>
                  </a:lnTo>
                  <a:lnTo>
                    <a:pt x="2155102" y="911903"/>
                  </a:lnTo>
                  <a:lnTo>
                    <a:pt x="2182083" y="884904"/>
                  </a:lnTo>
                  <a:lnTo>
                    <a:pt x="2228460" y="828609"/>
                  </a:lnTo>
                  <a:lnTo>
                    <a:pt x="2264190" y="769532"/>
                  </a:lnTo>
                  <a:lnTo>
                    <a:pt x="2288638" y="708011"/>
                  </a:lnTo>
                  <a:lnTo>
                    <a:pt x="2301168" y="644383"/>
                  </a:lnTo>
                  <a:lnTo>
                    <a:pt x="2302764" y="611885"/>
                  </a:lnTo>
                  <a:lnTo>
                    <a:pt x="2301168" y="579388"/>
                  </a:lnTo>
                  <a:lnTo>
                    <a:pt x="2288638" y="515760"/>
                  </a:lnTo>
                  <a:lnTo>
                    <a:pt x="2264190" y="454239"/>
                  </a:lnTo>
                  <a:lnTo>
                    <a:pt x="2228460" y="395162"/>
                  </a:lnTo>
                  <a:lnTo>
                    <a:pt x="2182083" y="338867"/>
                  </a:lnTo>
                  <a:lnTo>
                    <a:pt x="2155102" y="311868"/>
                  </a:lnTo>
                  <a:lnTo>
                    <a:pt x="2125698" y="285693"/>
                  </a:lnTo>
                  <a:lnTo>
                    <a:pt x="2093950" y="260381"/>
                  </a:lnTo>
                  <a:lnTo>
                    <a:pt x="2059939" y="235977"/>
                  </a:lnTo>
                  <a:lnTo>
                    <a:pt x="2023744" y="212522"/>
                  </a:lnTo>
                  <a:lnTo>
                    <a:pt x="1985445" y="190059"/>
                  </a:lnTo>
                  <a:lnTo>
                    <a:pt x="1945121" y="168630"/>
                  </a:lnTo>
                  <a:lnTo>
                    <a:pt x="1902851" y="148276"/>
                  </a:lnTo>
                  <a:lnTo>
                    <a:pt x="1858716" y="129041"/>
                  </a:lnTo>
                  <a:lnTo>
                    <a:pt x="1812794" y="110967"/>
                  </a:lnTo>
                  <a:lnTo>
                    <a:pt x="1765166" y="94096"/>
                  </a:lnTo>
                  <a:lnTo>
                    <a:pt x="1715911" y="78470"/>
                  </a:lnTo>
                  <a:lnTo>
                    <a:pt x="1665109" y="64131"/>
                  </a:lnTo>
                  <a:lnTo>
                    <a:pt x="1612838" y="51122"/>
                  </a:lnTo>
                  <a:lnTo>
                    <a:pt x="1559180" y="39486"/>
                  </a:lnTo>
                  <a:lnTo>
                    <a:pt x="1504212" y="29263"/>
                  </a:lnTo>
                  <a:lnTo>
                    <a:pt x="1448016" y="20498"/>
                  </a:lnTo>
                  <a:lnTo>
                    <a:pt x="1390670" y="13231"/>
                  </a:lnTo>
                  <a:lnTo>
                    <a:pt x="1332254" y="7506"/>
                  </a:lnTo>
                  <a:lnTo>
                    <a:pt x="1272847" y="3364"/>
                  </a:lnTo>
                  <a:lnTo>
                    <a:pt x="1212530" y="848"/>
                  </a:lnTo>
                  <a:lnTo>
                    <a:pt x="1151382" y="0"/>
                  </a:lnTo>
                  <a:close/>
                </a:path>
              </a:pathLst>
            </a:custGeom>
            <a:solidFill>
              <a:srgbClr val="666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457955" y="3569208"/>
              <a:ext cx="2303145" cy="1224280"/>
            </a:xfrm>
            <a:custGeom>
              <a:avLst/>
              <a:gdLst/>
              <a:ahLst/>
              <a:cxnLst/>
              <a:rect l="l" t="t" r="r" b="b"/>
              <a:pathLst>
                <a:path w="2303145" h="1224279">
                  <a:moveTo>
                    <a:pt x="0" y="611885"/>
                  </a:moveTo>
                  <a:lnTo>
                    <a:pt x="6330" y="547332"/>
                  </a:lnTo>
                  <a:lnTo>
                    <a:pt x="24899" y="484715"/>
                  </a:lnTo>
                  <a:lnTo>
                    <a:pt x="55067" y="424374"/>
                  </a:lnTo>
                  <a:lnTo>
                    <a:pt x="96201" y="366645"/>
                  </a:lnTo>
                  <a:lnTo>
                    <a:pt x="147661" y="311868"/>
                  </a:lnTo>
                  <a:lnTo>
                    <a:pt x="177065" y="285693"/>
                  </a:lnTo>
                  <a:lnTo>
                    <a:pt x="208813" y="260381"/>
                  </a:lnTo>
                  <a:lnTo>
                    <a:pt x="242824" y="235977"/>
                  </a:lnTo>
                  <a:lnTo>
                    <a:pt x="279019" y="212522"/>
                  </a:lnTo>
                  <a:lnTo>
                    <a:pt x="317318" y="190059"/>
                  </a:lnTo>
                  <a:lnTo>
                    <a:pt x="357642" y="168630"/>
                  </a:lnTo>
                  <a:lnTo>
                    <a:pt x="399912" y="148276"/>
                  </a:lnTo>
                  <a:lnTo>
                    <a:pt x="444047" y="129041"/>
                  </a:lnTo>
                  <a:lnTo>
                    <a:pt x="489969" y="110967"/>
                  </a:lnTo>
                  <a:lnTo>
                    <a:pt x="537597" y="94096"/>
                  </a:lnTo>
                  <a:lnTo>
                    <a:pt x="586852" y="78470"/>
                  </a:lnTo>
                  <a:lnTo>
                    <a:pt x="637654" y="64131"/>
                  </a:lnTo>
                  <a:lnTo>
                    <a:pt x="689925" y="51122"/>
                  </a:lnTo>
                  <a:lnTo>
                    <a:pt x="743583" y="39486"/>
                  </a:lnTo>
                  <a:lnTo>
                    <a:pt x="798551" y="29263"/>
                  </a:lnTo>
                  <a:lnTo>
                    <a:pt x="854747" y="20498"/>
                  </a:lnTo>
                  <a:lnTo>
                    <a:pt x="912093" y="13231"/>
                  </a:lnTo>
                  <a:lnTo>
                    <a:pt x="970509" y="7506"/>
                  </a:lnTo>
                  <a:lnTo>
                    <a:pt x="1029916" y="3364"/>
                  </a:lnTo>
                  <a:lnTo>
                    <a:pt x="1090233" y="848"/>
                  </a:lnTo>
                  <a:lnTo>
                    <a:pt x="1151382" y="0"/>
                  </a:lnTo>
                  <a:lnTo>
                    <a:pt x="1212530" y="848"/>
                  </a:lnTo>
                  <a:lnTo>
                    <a:pt x="1272847" y="3364"/>
                  </a:lnTo>
                  <a:lnTo>
                    <a:pt x="1332254" y="7506"/>
                  </a:lnTo>
                  <a:lnTo>
                    <a:pt x="1390670" y="13231"/>
                  </a:lnTo>
                  <a:lnTo>
                    <a:pt x="1448016" y="20498"/>
                  </a:lnTo>
                  <a:lnTo>
                    <a:pt x="1504212" y="29263"/>
                  </a:lnTo>
                  <a:lnTo>
                    <a:pt x="1559180" y="39486"/>
                  </a:lnTo>
                  <a:lnTo>
                    <a:pt x="1612838" y="51122"/>
                  </a:lnTo>
                  <a:lnTo>
                    <a:pt x="1665109" y="64131"/>
                  </a:lnTo>
                  <a:lnTo>
                    <a:pt x="1715911" y="78470"/>
                  </a:lnTo>
                  <a:lnTo>
                    <a:pt x="1765166" y="94096"/>
                  </a:lnTo>
                  <a:lnTo>
                    <a:pt x="1812794" y="110967"/>
                  </a:lnTo>
                  <a:lnTo>
                    <a:pt x="1858716" y="129041"/>
                  </a:lnTo>
                  <a:lnTo>
                    <a:pt x="1902851" y="148276"/>
                  </a:lnTo>
                  <a:lnTo>
                    <a:pt x="1945121" y="168630"/>
                  </a:lnTo>
                  <a:lnTo>
                    <a:pt x="1985445" y="190059"/>
                  </a:lnTo>
                  <a:lnTo>
                    <a:pt x="2023744" y="212522"/>
                  </a:lnTo>
                  <a:lnTo>
                    <a:pt x="2059939" y="235977"/>
                  </a:lnTo>
                  <a:lnTo>
                    <a:pt x="2093950" y="260381"/>
                  </a:lnTo>
                  <a:lnTo>
                    <a:pt x="2125698" y="285693"/>
                  </a:lnTo>
                  <a:lnTo>
                    <a:pt x="2155102" y="311868"/>
                  </a:lnTo>
                  <a:lnTo>
                    <a:pt x="2182083" y="338867"/>
                  </a:lnTo>
                  <a:lnTo>
                    <a:pt x="2228460" y="395162"/>
                  </a:lnTo>
                  <a:lnTo>
                    <a:pt x="2264190" y="454239"/>
                  </a:lnTo>
                  <a:lnTo>
                    <a:pt x="2288638" y="515760"/>
                  </a:lnTo>
                  <a:lnTo>
                    <a:pt x="2301168" y="579388"/>
                  </a:lnTo>
                  <a:lnTo>
                    <a:pt x="2302764" y="611885"/>
                  </a:lnTo>
                  <a:lnTo>
                    <a:pt x="2301168" y="644383"/>
                  </a:lnTo>
                  <a:lnTo>
                    <a:pt x="2288638" y="708011"/>
                  </a:lnTo>
                  <a:lnTo>
                    <a:pt x="2264190" y="769532"/>
                  </a:lnTo>
                  <a:lnTo>
                    <a:pt x="2228460" y="828609"/>
                  </a:lnTo>
                  <a:lnTo>
                    <a:pt x="2182083" y="884904"/>
                  </a:lnTo>
                  <a:lnTo>
                    <a:pt x="2155102" y="911903"/>
                  </a:lnTo>
                  <a:lnTo>
                    <a:pt x="2125698" y="938078"/>
                  </a:lnTo>
                  <a:lnTo>
                    <a:pt x="2093950" y="963390"/>
                  </a:lnTo>
                  <a:lnTo>
                    <a:pt x="2059939" y="987794"/>
                  </a:lnTo>
                  <a:lnTo>
                    <a:pt x="2023744" y="1011249"/>
                  </a:lnTo>
                  <a:lnTo>
                    <a:pt x="1985445" y="1033712"/>
                  </a:lnTo>
                  <a:lnTo>
                    <a:pt x="1945121" y="1055141"/>
                  </a:lnTo>
                  <a:lnTo>
                    <a:pt x="1902851" y="1075495"/>
                  </a:lnTo>
                  <a:lnTo>
                    <a:pt x="1858716" y="1094730"/>
                  </a:lnTo>
                  <a:lnTo>
                    <a:pt x="1812794" y="1112804"/>
                  </a:lnTo>
                  <a:lnTo>
                    <a:pt x="1765166" y="1129675"/>
                  </a:lnTo>
                  <a:lnTo>
                    <a:pt x="1715911" y="1145301"/>
                  </a:lnTo>
                  <a:lnTo>
                    <a:pt x="1665109" y="1159640"/>
                  </a:lnTo>
                  <a:lnTo>
                    <a:pt x="1612838" y="1172649"/>
                  </a:lnTo>
                  <a:lnTo>
                    <a:pt x="1559180" y="1184285"/>
                  </a:lnTo>
                  <a:lnTo>
                    <a:pt x="1504212" y="1194508"/>
                  </a:lnTo>
                  <a:lnTo>
                    <a:pt x="1448016" y="1203273"/>
                  </a:lnTo>
                  <a:lnTo>
                    <a:pt x="1390670" y="1210540"/>
                  </a:lnTo>
                  <a:lnTo>
                    <a:pt x="1332254" y="1216265"/>
                  </a:lnTo>
                  <a:lnTo>
                    <a:pt x="1272847" y="1220407"/>
                  </a:lnTo>
                  <a:lnTo>
                    <a:pt x="1212530" y="1222923"/>
                  </a:lnTo>
                  <a:lnTo>
                    <a:pt x="1151382" y="1223771"/>
                  </a:lnTo>
                  <a:lnTo>
                    <a:pt x="1090233" y="1222923"/>
                  </a:lnTo>
                  <a:lnTo>
                    <a:pt x="1029916" y="1220407"/>
                  </a:lnTo>
                  <a:lnTo>
                    <a:pt x="970509" y="1216265"/>
                  </a:lnTo>
                  <a:lnTo>
                    <a:pt x="912093" y="1210540"/>
                  </a:lnTo>
                  <a:lnTo>
                    <a:pt x="854747" y="1203273"/>
                  </a:lnTo>
                  <a:lnTo>
                    <a:pt x="798551" y="1194508"/>
                  </a:lnTo>
                  <a:lnTo>
                    <a:pt x="743583" y="1184285"/>
                  </a:lnTo>
                  <a:lnTo>
                    <a:pt x="689925" y="1172649"/>
                  </a:lnTo>
                  <a:lnTo>
                    <a:pt x="637654" y="1159640"/>
                  </a:lnTo>
                  <a:lnTo>
                    <a:pt x="586852" y="1145301"/>
                  </a:lnTo>
                  <a:lnTo>
                    <a:pt x="537597" y="1129675"/>
                  </a:lnTo>
                  <a:lnTo>
                    <a:pt x="489969" y="1112804"/>
                  </a:lnTo>
                  <a:lnTo>
                    <a:pt x="444047" y="1094730"/>
                  </a:lnTo>
                  <a:lnTo>
                    <a:pt x="399912" y="1075495"/>
                  </a:lnTo>
                  <a:lnTo>
                    <a:pt x="357642" y="1055141"/>
                  </a:lnTo>
                  <a:lnTo>
                    <a:pt x="317318" y="1033712"/>
                  </a:lnTo>
                  <a:lnTo>
                    <a:pt x="279019" y="1011249"/>
                  </a:lnTo>
                  <a:lnTo>
                    <a:pt x="242824" y="987794"/>
                  </a:lnTo>
                  <a:lnTo>
                    <a:pt x="208813" y="963390"/>
                  </a:lnTo>
                  <a:lnTo>
                    <a:pt x="177065" y="938078"/>
                  </a:lnTo>
                  <a:lnTo>
                    <a:pt x="147661" y="911903"/>
                  </a:lnTo>
                  <a:lnTo>
                    <a:pt x="120680" y="884904"/>
                  </a:lnTo>
                  <a:lnTo>
                    <a:pt x="74303" y="828609"/>
                  </a:lnTo>
                  <a:lnTo>
                    <a:pt x="38573" y="769532"/>
                  </a:lnTo>
                  <a:lnTo>
                    <a:pt x="14125" y="708011"/>
                  </a:lnTo>
                  <a:lnTo>
                    <a:pt x="1595" y="644383"/>
                  </a:lnTo>
                  <a:lnTo>
                    <a:pt x="0" y="611885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864102" y="3891788"/>
            <a:ext cx="4361180" cy="1301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solidFill>
                  <a:srgbClr val="FFFFFF"/>
                </a:solidFill>
                <a:latin typeface="Garamond"/>
                <a:cs typeface="Garamond"/>
              </a:rPr>
              <a:t>Achieved</a:t>
            </a:r>
            <a:endParaRPr sz="3200">
              <a:latin typeface="Garamond"/>
              <a:cs typeface="Garamond"/>
            </a:endParaRPr>
          </a:p>
          <a:p>
            <a:pPr marL="2420620">
              <a:lnSpc>
                <a:spcPct val="100000"/>
              </a:lnSpc>
              <a:spcBef>
                <a:spcPts val="2845"/>
              </a:spcBef>
            </a:pPr>
            <a:r>
              <a:rPr sz="2800" dirty="0">
                <a:solidFill>
                  <a:srgbClr val="FFFFFF"/>
                </a:solidFill>
                <a:latin typeface="Garamond"/>
                <a:cs typeface="Garamond"/>
              </a:rPr>
              <a:t>Not</a:t>
            </a:r>
            <a:r>
              <a:rPr sz="2800" spc="-4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Garamond"/>
                <a:cs typeface="Garamond"/>
              </a:rPr>
              <a:t>Achieved</a:t>
            </a:r>
            <a:endParaRPr sz="2800">
              <a:latin typeface="Garamond"/>
              <a:cs typeface="Garamond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75747" y="0"/>
            <a:ext cx="1674876" cy="179527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Arial"/>
                <a:cs typeface="Arial"/>
              </a:rPr>
              <a:t>NCEA</a:t>
            </a:r>
            <a:r>
              <a:rPr spc="-1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–</a:t>
            </a:r>
            <a:r>
              <a:rPr spc="-13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Assessments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2116" y="2078558"/>
            <a:ext cx="8346440" cy="28409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lr>
                <a:srgbClr val="89D0D5"/>
              </a:buClr>
              <a:buSzPct val="80357"/>
              <a:buFont typeface="Wingdings 3"/>
              <a:buChar char=""/>
              <a:tabLst>
                <a:tab pos="355600" algn="l"/>
              </a:tabLst>
            </a:pPr>
            <a:r>
              <a:rPr sz="2800" b="1" dirty="0">
                <a:solidFill>
                  <a:srgbClr val="FFFFFF"/>
                </a:solidFill>
                <a:latin typeface="Century Gothic"/>
                <a:cs typeface="Century Gothic"/>
              </a:rPr>
              <a:t>Internal</a:t>
            </a:r>
            <a:r>
              <a:rPr sz="28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b="1" dirty="0">
                <a:solidFill>
                  <a:srgbClr val="FFFFFF"/>
                </a:solidFill>
                <a:latin typeface="Century Gothic"/>
                <a:cs typeface="Century Gothic"/>
              </a:rPr>
              <a:t>Assessments</a:t>
            </a:r>
            <a:r>
              <a:rPr sz="28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–</a:t>
            </a:r>
            <a:r>
              <a:rPr sz="28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are</a:t>
            </a:r>
            <a:r>
              <a:rPr sz="28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tests</a:t>
            </a:r>
            <a:r>
              <a:rPr sz="28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r>
              <a:rPr sz="28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assignments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set</a:t>
            </a:r>
            <a:r>
              <a:rPr sz="2800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2800"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marked</a:t>
            </a:r>
            <a:r>
              <a:rPr sz="2800" spc="-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by</a:t>
            </a:r>
            <a:r>
              <a:rPr sz="28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class</a:t>
            </a:r>
            <a:r>
              <a:rPr sz="2800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teachers</a:t>
            </a:r>
            <a:r>
              <a:rPr sz="28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cs typeface="Century Gothic"/>
              </a:rPr>
              <a:t>during</a:t>
            </a:r>
            <a:r>
              <a:rPr sz="2800" u="sng" spc="-9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800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cs typeface="Century Gothic"/>
              </a:rPr>
              <a:t>the</a:t>
            </a:r>
            <a:r>
              <a:rPr sz="28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cs typeface="Century Gothic"/>
              </a:rPr>
              <a:t>year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.</a:t>
            </a:r>
            <a:endParaRPr sz="2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89D0D5"/>
              </a:buClr>
              <a:buFont typeface="Wingdings 3"/>
              <a:buChar char=""/>
            </a:pPr>
            <a:endParaRPr sz="4350">
              <a:latin typeface="Century Gothic"/>
              <a:cs typeface="Century Gothic"/>
            </a:endParaRPr>
          </a:p>
          <a:p>
            <a:pPr marL="355600" marR="632460" indent="-342900">
              <a:lnSpc>
                <a:spcPct val="100000"/>
              </a:lnSpc>
              <a:buClr>
                <a:srgbClr val="89D0D5"/>
              </a:buClr>
              <a:buSzPct val="80357"/>
              <a:buFont typeface="Wingdings 3"/>
              <a:buChar char=""/>
              <a:tabLst>
                <a:tab pos="355600" algn="l"/>
              </a:tabLst>
            </a:pPr>
            <a:r>
              <a:rPr sz="2800" b="1" dirty="0">
                <a:solidFill>
                  <a:srgbClr val="FFFFFF"/>
                </a:solidFill>
                <a:latin typeface="Century Gothic"/>
                <a:cs typeface="Century Gothic"/>
              </a:rPr>
              <a:t>External</a:t>
            </a:r>
            <a:r>
              <a:rPr sz="28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b="1" dirty="0">
                <a:solidFill>
                  <a:srgbClr val="FFFFFF"/>
                </a:solidFill>
                <a:latin typeface="Century Gothic"/>
                <a:cs typeface="Century Gothic"/>
              </a:rPr>
              <a:t>Assessments</a:t>
            </a:r>
            <a:r>
              <a:rPr sz="280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–</a:t>
            </a:r>
            <a:r>
              <a:rPr sz="28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are</a:t>
            </a:r>
            <a:r>
              <a:rPr sz="2800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8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cs typeface="Century Gothic"/>
              </a:rPr>
              <a:t>end</a:t>
            </a:r>
            <a:r>
              <a:rPr sz="2800" u="sng" spc="-6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cs typeface="Century Gothic"/>
              </a:rPr>
              <a:t>of</a:t>
            </a:r>
            <a:r>
              <a:rPr sz="2800" u="sng" spc="-7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800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cs typeface="Century Gothic"/>
              </a:rPr>
              <a:t>year</a:t>
            </a:r>
            <a:r>
              <a:rPr sz="28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exams</a:t>
            </a:r>
            <a:r>
              <a:rPr sz="28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r>
              <a:rPr sz="28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portfolios.</a:t>
            </a:r>
            <a:endParaRPr sz="280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83368" y="0"/>
            <a:ext cx="1674876" cy="179527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7978" rIns="0" bIns="0" rtlCol="0">
            <a:spAutoFit/>
          </a:bodyPr>
          <a:lstStyle/>
          <a:p>
            <a:pPr marL="107315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Arial"/>
                <a:cs typeface="Arial"/>
              </a:rPr>
              <a:t>Internal</a:t>
            </a:r>
            <a:r>
              <a:rPr spc="-15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Assessments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93695" y="2290063"/>
            <a:ext cx="7452995" cy="3009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89D0D5"/>
              </a:buClr>
              <a:buSzPct val="80357"/>
              <a:buFont typeface="Wingdings 3"/>
              <a:buChar char=""/>
              <a:tabLst>
                <a:tab pos="355600" algn="l"/>
              </a:tabLst>
            </a:pPr>
            <a:r>
              <a:rPr sz="2800" dirty="0">
                <a:solidFill>
                  <a:srgbClr val="FF0000"/>
                </a:solidFill>
                <a:latin typeface="Century Gothic"/>
                <a:cs typeface="Century Gothic"/>
              </a:rPr>
              <a:t>Tests</a:t>
            </a:r>
            <a:r>
              <a:rPr sz="2800" spc="-3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–</a:t>
            </a:r>
            <a:r>
              <a:rPr sz="28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done</a:t>
            </a:r>
            <a:r>
              <a:rPr sz="28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28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class</a:t>
            </a:r>
            <a:r>
              <a:rPr sz="28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entury Gothic"/>
                <a:cs typeface="Century Gothic"/>
              </a:rPr>
              <a:t>time</a:t>
            </a:r>
            <a:endParaRPr sz="2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buClr>
                <a:srgbClr val="89D0D5"/>
              </a:buClr>
              <a:buFont typeface="Wingdings 3"/>
              <a:buChar char=""/>
            </a:pPr>
            <a:endParaRPr sz="3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89D0D5"/>
              </a:buClr>
              <a:buFont typeface="Wingdings 3"/>
              <a:buChar char=""/>
            </a:pPr>
            <a:endParaRPr sz="3150">
              <a:latin typeface="Century Gothic"/>
              <a:cs typeface="Century Gothic"/>
            </a:endParaRPr>
          </a:p>
          <a:p>
            <a:pPr marL="355600" indent="-342900">
              <a:lnSpc>
                <a:spcPts val="3190"/>
              </a:lnSpc>
              <a:spcBef>
                <a:spcPts val="5"/>
              </a:spcBef>
              <a:buClr>
                <a:srgbClr val="89D0D5"/>
              </a:buClr>
              <a:buSzPct val="80357"/>
              <a:buFont typeface="Wingdings 3"/>
              <a:buChar char=""/>
              <a:tabLst>
                <a:tab pos="355600" algn="l"/>
              </a:tabLst>
            </a:pPr>
            <a:r>
              <a:rPr sz="2800" dirty="0">
                <a:solidFill>
                  <a:srgbClr val="FF0000"/>
                </a:solidFill>
                <a:latin typeface="Century Gothic"/>
                <a:cs typeface="Century Gothic"/>
              </a:rPr>
              <a:t>Assignments</a:t>
            </a:r>
            <a:r>
              <a:rPr sz="2800" spc="-4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-</a:t>
            </a:r>
            <a:r>
              <a:rPr sz="28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done</a:t>
            </a:r>
            <a:r>
              <a:rPr sz="2800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28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student’s</a:t>
            </a:r>
            <a:r>
              <a:rPr sz="28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own</a:t>
            </a:r>
            <a:r>
              <a:rPr sz="28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entury Gothic"/>
                <a:cs typeface="Century Gothic"/>
              </a:rPr>
              <a:t>time</a:t>
            </a:r>
            <a:endParaRPr sz="2800">
              <a:latin typeface="Century Gothic"/>
              <a:cs typeface="Century Gothic"/>
            </a:endParaRPr>
          </a:p>
          <a:p>
            <a:pPr marL="355600">
              <a:lnSpc>
                <a:spcPts val="3190"/>
              </a:lnSpc>
            </a:pP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28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at</a:t>
            </a:r>
            <a:r>
              <a:rPr sz="28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school</a:t>
            </a:r>
            <a:endParaRPr sz="2800">
              <a:latin typeface="Century Gothic"/>
              <a:cs typeface="Century Gothic"/>
            </a:endParaRPr>
          </a:p>
          <a:p>
            <a:pPr marL="469900">
              <a:lnSpc>
                <a:spcPct val="100000"/>
              </a:lnSpc>
              <a:spcBef>
                <a:spcPts val="2340"/>
              </a:spcBef>
            </a:pP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28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general,</a:t>
            </a:r>
            <a:r>
              <a:rPr sz="28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handed</a:t>
            </a:r>
            <a:r>
              <a:rPr sz="28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28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by</a:t>
            </a:r>
            <a:r>
              <a:rPr sz="28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4</a:t>
            </a:r>
            <a:r>
              <a:rPr sz="28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Century Gothic"/>
                <a:cs typeface="Century Gothic"/>
              </a:rPr>
              <a:t>pm</a:t>
            </a:r>
            <a:endParaRPr sz="280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83368" y="0"/>
            <a:ext cx="1674876" cy="17952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7C1B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978</Words>
  <Application>Microsoft Office PowerPoint</Application>
  <PresentationFormat>Widescreen</PresentationFormat>
  <Paragraphs>125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Century Gothic</vt:lpstr>
      <vt:lpstr>Garamond</vt:lpstr>
      <vt:lpstr>Wingdings</vt:lpstr>
      <vt:lpstr>Wingdings 3</vt:lpstr>
      <vt:lpstr>Office Theme</vt:lpstr>
      <vt:lpstr>NCEA (NATIONAL CERTIFICATE OF EDUCATIONAL ACHIEVEMENT)</vt:lpstr>
      <vt:lpstr>How NCEA Works</vt:lpstr>
      <vt:lpstr>YEAR 10 &amp;11</vt:lpstr>
      <vt:lpstr>YEAR 12</vt:lpstr>
      <vt:lpstr>YEAR 13</vt:lpstr>
      <vt:lpstr>PowerPoint Presentation</vt:lpstr>
      <vt:lpstr>Unit Standards (topics) &amp; Grades</vt:lpstr>
      <vt:lpstr>NCEA – Assessments</vt:lpstr>
      <vt:lpstr>Internal Assessments</vt:lpstr>
      <vt:lpstr>Internal Assessments</vt:lpstr>
      <vt:lpstr>Aiming High – Certificate Endorsements - NCEA Level 2 &amp; 3 – can be obtained across more than one year</vt:lpstr>
      <vt:lpstr>Aiming High – Course Endorsement – NCEA Level 2 &amp; 3 - obtained within the current year</vt:lpstr>
      <vt:lpstr>Assessment Statements – see Kamar portal under Results</vt:lpstr>
      <vt:lpstr>Missed Assessments (Internals – during the year)</vt:lpstr>
      <vt:lpstr>External Assessment – end of year</vt:lpstr>
      <vt:lpstr>How you could support your student?</vt:lpstr>
      <vt:lpstr>Entry to Level 2 &amp; 3 courses</vt:lpstr>
      <vt:lpstr>University Entrance (UE) – the minimum requirement to gain entry to most university degrees</vt:lpstr>
      <vt:lpstr>Further information</vt:lpstr>
      <vt:lpstr>Year Level Tutors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NCEA   National Certificate of Educational Achievement</dc:title>
  <dc:creator>Marama Lynch</dc:creator>
  <cp:lastModifiedBy>Carol Greenwood</cp:lastModifiedBy>
  <cp:revision>1</cp:revision>
  <dcterms:created xsi:type="dcterms:W3CDTF">2023-03-22T22:18:37Z</dcterms:created>
  <dcterms:modified xsi:type="dcterms:W3CDTF">2023-03-22T22:58:54Z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2022-08-25T00:00:00Z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2023-03-22T00:00:00Z</vt:filetime>
  </property>
  <property fmtid="{D5CDD505-2E9C-101B-9397-08002B2CF9AE}" pid="5" name="Producer">
    <vt:lpwstr>Microsoft® PowerPoint® for Microsoft 365</vt:lpwstr>
  </property>
</Properties>
</file>