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66" r:id="rId4"/>
    <p:sldId id="267" r:id="rId5"/>
    <p:sldId id="273" r:id="rId6"/>
    <p:sldId id="269" r:id="rId7"/>
    <p:sldId id="277" r:id="rId8"/>
    <p:sldId id="271" r:id="rId9"/>
    <p:sldId id="272" r:id="rId10"/>
    <p:sldId id="274" r:id="rId11"/>
    <p:sldId id="275" r:id="rId12"/>
    <p:sldId id="268" r:id="rId13"/>
    <p:sldId id="278" r:id="rId14"/>
    <p:sldId id="261" r:id="rId15"/>
    <p:sldId id="276" r:id="rId16"/>
    <p:sldId id="264"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9.svg"/><Relationship Id="rId1" Type="http://schemas.openxmlformats.org/officeDocument/2006/relationships/image" Target="../media/image16.png"/><Relationship Id="rId6" Type="http://schemas.openxmlformats.org/officeDocument/2006/relationships/image" Target="../media/image13.svg"/><Relationship Id="rId5" Type="http://schemas.openxmlformats.org/officeDocument/2006/relationships/image" Target="../media/image1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448F7-9A05-441E-B254-DBCD55A4220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205134-49E2-4814-B9C4-6DE410767239}">
      <dgm:prSet/>
      <dgm:spPr/>
      <dgm:t>
        <a:bodyPr/>
        <a:lstStyle/>
        <a:p>
          <a:r>
            <a:rPr lang="en-US" b="1"/>
            <a:t>Restrictions:</a:t>
          </a:r>
          <a:r>
            <a:rPr lang="en-US"/>
            <a:t> </a:t>
          </a:r>
        </a:p>
      </dgm:t>
    </dgm:pt>
    <dgm:pt modelId="{56348DEC-2AAB-4B4F-A2F6-4139A60C1F45}" type="parTrans" cxnId="{41FC0156-8C2D-43C7-8E19-66FB559DABAF}">
      <dgm:prSet/>
      <dgm:spPr/>
      <dgm:t>
        <a:bodyPr/>
        <a:lstStyle/>
        <a:p>
          <a:endParaRPr lang="en-US"/>
        </a:p>
      </dgm:t>
    </dgm:pt>
    <dgm:pt modelId="{B3F7B6CB-7148-4A4E-B387-82D9294372CC}" type="sibTrans" cxnId="{41FC0156-8C2D-43C7-8E19-66FB559DABAF}">
      <dgm:prSet/>
      <dgm:spPr/>
      <dgm:t>
        <a:bodyPr/>
        <a:lstStyle/>
        <a:p>
          <a:endParaRPr lang="en-US"/>
        </a:p>
      </dgm:t>
    </dgm:pt>
    <dgm:pt modelId="{FB7F2C08-3970-45ED-B8BA-EEAE50D3CC90}">
      <dgm:prSet/>
      <dgm:spPr/>
      <dgm:t>
        <a:bodyPr/>
        <a:lstStyle/>
        <a:p>
          <a:r>
            <a:rPr lang="en-US"/>
            <a:t>These courses offer the same achievement standard: </a:t>
          </a:r>
        </a:p>
      </dgm:t>
    </dgm:pt>
    <dgm:pt modelId="{62386102-E563-4618-83B9-F4E73DA6533F}" type="parTrans" cxnId="{D02CBCF5-7ACA-4233-9FA2-54A1C3ECCC8A}">
      <dgm:prSet/>
      <dgm:spPr/>
      <dgm:t>
        <a:bodyPr/>
        <a:lstStyle/>
        <a:p>
          <a:endParaRPr lang="en-US"/>
        </a:p>
      </dgm:t>
    </dgm:pt>
    <dgm:pt modelId="{AA1845C6-7C9F-4D6F-A4D4-5E74B2C87ED7}" type="sibTrans" cxnId="{D02CBCF5-7ACA-4233-9FA2-54A1C3ECCC8A}">
      <dgm:prSet/>
      <dgm:spPr/>
      <dgm:t>
        <a:bodyPr/>
        <a:lstStyle/>
        <a:p>
          <a:endParaRPr lang="en-US"/>
        </a:p>
      </dgm:t>
    </dgm:pt>
    <dgm:pt modelId="{7DFBB0FF-CD17-4259-8CEE-7981DCEB3856}">
      <dgm:prSet/>
      <dgm:spPr/>
      <dgm:t>
        <a:bodyPr/>
        <a:lstStyle/>
        <a:p>
          <a:r>
            <a:rPr lang="en-US" dirty="0"/>
            <a:t>The Art of War (11ENA) </a:t>
          </a:r>
        </a:p>
      </dgm:t>
    </dgm:pt>
    <dgm:pt modelId="{DB4B54DC-8613-4870-8AE6-A617DECCE4C6}" type="parTrans" cxnId="{CC0F8676-E816-4549-ACBF-0D3126464C4E}">
      <dgm:prSet/>
      <dgm:spPr/>
      <dgm:t>
        <a:bodyPr/>
        <a:lstStyle/>
        <a:p>
          <a:endParaRPr lang="en-US"/>
        </a:p>
      </dgm:t>
    </dgm:pt>
    <dgm:pt modelId="{95973A3D-7C08-496C-B0AE-31E87B83D88E}" type="sibTrans" cxnId="{CC0F8676-E816-4549-ACBF-0D3126464C4E}">
      <dgm:prSet/>
      <dgm:spPr/>
      <dgm:t>
        <a:bodyPr/>
        <a:lstStyle/>
        <a:p>
          <a:endParaRPr lang="en-US"/>
        </a:p>
      </dgm:t>
    </dgm:pt>
    <dgm:pt modelId="{003A2FFE-1121-4395-B64E-D0D33F50B869}">
      <dgm:prSet/>
      <dgm:spPr/>
      <dgm:t>
        <a:bodyPr/>
        <a:lstStyle/>
        <a:p>
          <a:r>
            <a:rPr lang="en-US" dirty="0"/>
            <a:t>English in the Outdoors – part 2 (11ENO b) </a:t>
          </a:r>
        </a:p>
      </dgm:t>
    </dgm:pt>
    <dgm:pt modelId="{3E96C21D-D833-4961-87BB-5A839D8ACDAE}" type="parTrans" cxnId="{3DFEF720-C41A-4C76-B4EB-32D4C294BCFA}">
      <dgm:prSet/>
      <dgm:spPr/>
      <dgm:t>
        <a:bodyPr/>
        <a:lstStyle/>
        <a:p>
          <a:endParaRPr lang="en-US"/>
        </a:p>
      </dgm:t>
    </dgm:pt>
    <dgm:pt modelId="{73BA874A-9645-48E4-8E02-3D37F3AFA6C4}" type="sibTrans" cxnId="{3DFEF720-C41A-4C76-B4EB-32D4C294BCFA}">
      <dgm:prSet/>
      <dgm:spPr/>
      <dgm:t>
        <a:bodyPr/>
        <a:lstStyle/>
        <a:p>
          <a:endParaRPr lang="en-US"/>
        </a:p>
      </dgm:t>
    </dgm:pt>
    <dgm:pt modelId="{173AFB81-DE78-47E6-9B85-5A007F910ACB}" type="pres">
      <dgm:prSet presAssocID="{7D8448F7-9A05-441E-B254-DBCD55A42204}" presName="root" presStyleCnt="0">
        <dgm:presLayoutVars>
          <dgm:dir/>
          <dgm:resizeHandles val="exact"/>
        </dgm:presLayoutVars>
      </dgm:prSet>
      <dgm:spPr/>
    </dgm:pt>
    <dgm:pt modelId="{F2DD7EFB-3C5A-4FE8-BB02-738E442463D8}" type="pres">
      <dgm:prSet presAssocID="{CA205134-49E2-4814-B9C4-6DE410767239}" presName="compNode" presStyleCnt="0"/>
      <dgm:spPr/>
    </dgm:pt>
    <dgm:pt modelId="{6EA34598-B719-4E61-918D-7496384BCA72}" type="pres">
      <dgm:prSet presAssocID="{CA205134-49E2-4814-B9C4-6DE410767239}" presName="bgRect" presStyleLbl="bgShp" presStyleIdx="0" presStyleCnt="4"/>
      <dgm:spPr/>
    </dgm:pt>
    <dgm:pt modelId="{7DF03DDE-71F7-4216-BCF3-76C1F3EECB72}" type="pres">
      <dgm:prSet presAssocID="{CA205134-49E2-4814-B9C4-6DE4107672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bidden"/>
        </a:ext>
      </dgm:extLst>
    </dgm:pt>
    <dgm:pt modelId="{D0D75BE2-52C4-4669-9344-D9370FB21291}" type="pres">
      <dgm:prSet presAssocID="{CA205134-49E2-4814-B9C4-6DE410767239}" presName="spaceRect" presStyleCnt="0"/>
      <dgm:spPr/>
    </dgm:pt>
    <dgm:pt modelId="{EFAF7379-848E-4242-B443-3CF2D0424699}" type="pres">
      <dgm:prSet presAssocID="{CA205134-49E2-4814-B9C4-6DE410767239}" presName="parTx" presStyleLbl="revTx" presStyleIdx="0" presStyleCnt="4">
        <dgm:presLayoutVars>
          <dgm:chMax val="0"/>
          <dgm:chPref val="0"/>
        </dgm:presLayoutVars>
      </dgm:prSet>
      <dgm:spPr/>
    </dgm:pt>
    <dgm:pt modelId="{C7A85369-06E3-493D-8EB8-4BBBBF8EFE64}" type="pres">
      <dgm:prSet presAssocID="{B3F7B6CB-7148-4A4E-B387-82D9294372CC}" presName="sibTrans" presStyleCnt="0"/>
      <dgm:spPr/>
    </dgm:pt>
    <dgm:pt modelId="{313D3484-8E17-4858-963A-B2E8155728A4}" type="pres">
      <dgm:prSet presAssocID="{FB7F2C08-3970-45ED-B8BA-EEAE50D3CC90}" presName="compNode" presStyleCnt="0"/>
      <dgm:spPr/>
    </dgm:pt>
    <dgm:pt modelId="{2FA9116F-CFA1-4EAD-B779-CA9D14F26935}" type="pres">
      <dgm:prSet presAssocID="{FB7F2C08-3970-45ED-B8BA-EEAE50D3CC90}" presName="bgRect" presStyleLbl="bgShp" presStyleIdx="1" presStyleCnt="4"/>
      <dgm:spPr/>
    </dgm:pt>
    <dgm:pt modelId="{68FACC2D-0031-458C-B5E8-73B7D63CA9F6}" type="pres">
      <dgm:prSet presAssocID="{FB7F2C08-3970-45ED-B8BA-EEAE50D3CC9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C8DFBC90-3243-4B6D-944B-955DA91FEB22}" type="pres">
      <dgm:prSet presAssocID="{FB7F2C08-3970-45ED-B8BA-EEAE50D3CC90}" presName="spaceRect" presStyleCnt="0"/>
      <dgm:spPr/>
    </dgm:pt>
    <dgm:pt modelId="{2A9D53BD-5EBF-457F-BF3A-91BC3B598223}" type="pres">
      <dgm:prSet presAssocID="{FB7F2C08-3970-45ED-B8BA-EEAE50D3CC90}" presName="parTx" presStyleLbl="revTx" presStyleIdx="1" presStyleCnt="4">
        <dgm:presLayoutVars>
          <dgm:chMax val="0"/>
          <dgm:chPref val="0"/>
        </dgm:presLayoutVars>
      </dgm:prSet>
      <dgm:spPr/>
    </dgm:pt>
    <dgm:pt modelId="{7EBB7ED3-D1ED-40E1-B9E1-B65C5113AF7B}" type="pres">
      <dgm:prSet presAssocID="{AA1845C6-7C9F-4D6F-A4D4-5E74B2C87ED7}" presName="sibTrans" presStyleCnt="0"/>
      <dgm:spPr/>
    </dgm:pt>
    <dgm:pt modelId="{9DCD71A9-C52D-4316-BE8E-56FF79F2FF01}" type="pres">
      <dgm:prSet presAssocID="{7DFBB0FF-CD17-4259-8CEE-7981DCEB3856}" presName="compNode" presStyleCnt="0"/>
      <dgm:spPr/>
    </dgm:pt>
    <dgm:pt modelId="{C67B628F-35BF-4646-9CE6-4A586D83D02A}" type="pres">
      <dgm:prSet presAssocID="{7DFBB0FF-CD17-4259-8CEE-7981DCEB3856}" presName="bgRect" presStyleLbl="bgShp" presStyleIdx="2" presStyleCnt="4"/>
      <dgm:spPr/>
    </dgm:pt>
    <dgm:pt modelId="{7D752BE1-F875-4FE0-9E4E-A4CDCFA981C5}" type="pres">
      <dgm:prSet presAssocID="{7DFBB0FF-CD17-4259-8CEE-7981DCEB385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tist"/>
        </a:ext>
      </dgm:extLst>
    </dgm:pt>
    <dgm:pt modelId="{596FC257-878C-4AE5-9F60-B16E6B135C57}" type="pres">
      <dgm:prSet presAssocID="{7DFBB0FF-CD17-4259-8CEE-7981DCEB3856}" presName="spaceRect" presStyleCnt="0"/>
      <dgm:spPr/>
    </dgm:pt>
    <dgm:pt modelId="{366B63EE-CBFF-4089-AE89-7379FD856F8C}" type="pres">
      <dgm:prSet presAssocID="{7DFBB0FF-CD17-4259-8CEE-7981DCEB3856}" presName="parTx" presStyleLbl="revTx" presStyleIdx="2" presStyleCnt="4">
        <dgm:presLayoutVars>
          <dgm:chMax val="0"/>
          <dgm:chPref val="0"/>
        </dgm:presLayoutVars>
      </dgm:prSet>
      <dgm:spPr/>
    </dgm:pt>
    <dgm:pt modelId="{C74A9BBF-E320-40BF-80DE-6D8B9176949E}" type="pres">
      <dgm:prSet presAssocID="{95973A3D-7C08-496C-B0AE-31E87B83D88E}" presName="sibTrans" presStyleCnt="0"/>
      <dgm:spPr/>
    </dgm:pt>
    <dgm:pt modelId="{58656CEE-08B4-4D9F-8CFB-1D5ECF56C135}" type="pres">
      <dgm:prSet presAssocID="{003A2FFE-1121-4395-B64E-D0D33F50B869}" presName="compNode" presStyleCnt="0"/>
      <dgm:spPr/>
    </dgm:pt>
    <dgm:pt modelId="{9FA4CC0F-24CA-412D-AC95-686CD79FE748}" type="pres">
      <dgm:prSet presAssocID="{003A2FFE-1121-4395-B64E-D0D33F50B869}" presName="bgRect" presStyleLbl="bgShp" presStyleIdx="3" presStyleCnt="4"/>
      <dgm:spPr/>
    </dgm:pt>
    <dgm:pt modelId="{EA1C7054-2B38-4A51-ACC8-392CD59F3062}" type="pres">
      <dgm:prSet presAssocID="{003A2FFE-1121-4395-B64E-D0D33F50B86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1B5D861-A92C-4B3C-A05B-10F0BA04A0FF}" type="pres">
      <dgm:prSet presAssocID="{003A2FFE-1121-4395-B64E-D0D33F50B869}" presName="spaceRect" presStyleCnt="0"/>
      <dgm:spPr/>
    </dgm:pt>
    <dgm:pt modelId="{763DED0E-B1B5-4FBE-B0C6-D399A230DDC6}" type="pres">
      <dgm:prSet presAssocID="{003A2FFE-1121-4395-B64E-D0D33F50B869}" presName="parTx" presStyleLbl="revTx" presStyleIdx="3" presStyleCnt="4" custScaleX="109758">
        <dgm:presLayoutVars>
          <dgm:chMax val="0"/>
          <dgm:chPref val="0"/>
        </dgm:presLayoutVars>
      </dgm:prSet>
      <dgm:spPr/>
    </dgm:pt>
  </dgm:ptLst>
  <dgm:cxnLst>
    <dgm:cxn modelId="{8631CF03-1AB7-4EE2-BEEF-918DE30E1BF2}" type="presOf" srcId="{7D8448F7-9A05-441E-B254-DBCD55A42204}" destId="{173AFB81-DE78-47E6-9B85-5A007F910ACB}" srcOrd="0" destOrd="0" presId="urn:microsoft.com/office/officeart/2018/2/layout/IconVerticalSolidList"/>
    <dgm:cxn modelId="{3DFEF720-C41A-4C76-B4EB-32D4C294BCFA}" srcId="{7D8448F7-9A05-441E-B254-DBCD55A42204}" destId="{003A2FFE-1121-4395-B64E-D0D33F50B869}" srcOrd="3" destOrd="0" parTransId="{3E96C21D-D833-4961-87BB-5A839D8ACDAE}" sibTransId="{73BA874A-9645-48E4-8E02-3D37F3AFA6C4}"/>
    <dgm:cxn modelId="{23D68223-53F0-411A-B645-4E86A0AFAB75}" type="presOf" srcId="{7DFBB0FF-CD17-4259-8CEE-7981DCEB3856}" destId="{366B63EE-CBFF-4089-AE89-7379FD856F8C}" srcOrd="0" destOrd="0" presId="urn:microsoft.com/office/officeart/2018/2/layout/IconVerticalSolidList"/>
    <dgm:cxn modelId="{75B5B46C-0FFF-4B38-B10A-4F5D32D7E440}" type="presOf" srcId="{FB7F2C08-3970-45ED-B8BA-EEAE50D3CC90}" destId="{2A9D53BD-5EBF-457F-BF3A-91BC3B598223}" srcOrd="0" destOrd="0" presId="urn:microsoft.com/office/officeart/2018/2/layout/IconVerticalSolidList"/>
    <dgm:cxn modelId="{41FC0156-8C2D-43C7-8E19-66FB559DABAF}" srcId="{7D8448F7-9A05-441E-B254-DBCD55A42204}" destId="{CA205134-49E2-4814-B9C4-6DE410767239}" srcOrd="0" destOrd="0" parTransId="{56348DEC-2AAB-4B4F-A2F6-4139A60C1F45}" sibTransId="{B3F7B6CB-7148-4A4E-B387-82D9294372CC}"/>
    <dgm:cxn modelId="{CC0F8676-E816-4549-ACBF-0D3126464C4E}" srcId="{7D8448F7-9A05-441E-B254-DBCD55A42204}" destId="{7DFBB0FF-CD17-4259-8CEE-7981DCEB3856}" srcOrd="2" destOrd="0" parTransId="{DB4B54DC-8613-4870-8AE6-A617DECCE4C6}" sibTransId="{95973A3D-7C08-496C-B0AE-31E87B83D88E}"/>
    <dgm:cxn modelId="{D5D2C57E-17D8-4C84-9030-1ADFC3434826}" type="presOf" srcId="{003A2FFE-1121-4395-B64E-D0D33F50B869}" destId="{763DED0E-B1B5-4FBE-B0C6-D399A230DDC6}" srcOrd="0" destOrd="0" presId="urn:microsoft.com/office/officeart/2018/2/layout/IconVerticalSolidList"/>
    <dgm:cxn modelId="{4AF39994-3813-4977-A793-48ACB8D69D94}" type="presOf" srcId="{CA205134-49E2-4814-B9C4-6DE410767239}" destId="{EFAF7379-848E-4242-B443-3CF2D0424699}" srcOrd="0" destOrd="0" presId="urn:microsoft.com/office/officeart/2018/2/layout/IconVerticalSolidList"/>
    <dgm:cxn modelId="{D02CBCF5-7ACA-4233-9FA2-54A1C3ECCC8A}" srcId="{7D8448F7-9A05-441E-B254-DBCD55A42204}" destId="{FB7F2C08-3970-45ED-B8BA-EEAE50D3CC90}" srcOrd="1" destOrd="0" parTransId="{62386102-E563-4618-83B9-F4E73DA6533F}" sibTransId="{AA1845C6-7C9F-4D6F-A4D4-5E74B2C87ED7}"/>
    <dgm:cxn modelId="{5495C403-E0B4-4A6F-9D52-13E5653D600E}" type="presParOf" srcId="{173AFB81-DE78-47E6-9B85-5A007F910ACB}" destId="{F2DD7EFB-3C5A-4FE8-BB02-738E442463D8}" srcOrd="0" destOrd="0" presId="urn:microsoft.com/office/officeart/2018/2/layout/IconVerticalSolidList"/>
    <dgm:cxn modelId="{507D8C94-EEAF-433C-A327-F31A0A5D1D99}" type="presParOf" srcId="{F2DD7EFB-3C5A-4FE8-BB02-738E442463D8}" destId="{6EA34598-B719-4E61-918D-7496384BCA72}" srcOrd="0" destOrd="0" presId="urn:microsoft.com/office/officeart/2018/2/layout/IconVerticalSolidList"/>
    <dgm:cxn modelId="{5A2C5D00-12B9-4D85-91F4-16DF8185A903}" type="presParOf" srcId="{F2DD7EFB-3C5A-4FE8-BB02-738E442463D8}" destId="{7DF03DDE-71F7-4216-BCF3-76C1F3EECB72}" srcOrd="1" destOrd="0" presId="urn:microsoft.com/office/officeart/2018/2/layout/IconVerticalSolidList"/>
    <dgm:cxn modelId="{2F26A332-BF85-4D56-85A9-73C7D1E429A5}" type="presParOf" srcId="{F2DD7EFB-3C5A-4FE8-BB02-738E442463D8}" destId="{D0D75BE2-52C4-4669-9344-D9370FB21291}" srcOrd="2" destOrd="0" presId="urn:microsoft.com/office/officeart/2018/2/layout/IconVerticalSolidList"/>
    <dgm:cxn modelId="{3ABE6A99-32D1-45F5-867F-FDCB04E8D65A}" type="presParOf" srcId="{F2DD7EFB-3C5A-4FE8-BB02-738E442463D8}" destId="{EFAF7379-848E-4242-B443-3CF2D0424699}" srcOrd="3" destOrd="0" presId="urn:microsoft.com/office/officeart/2018/2/layout/IconVerticalSolidList"/>
    <dgm:cxn modelId="{3F9F55DB-E8F2-4F4E-811E-6EBDCF966C16}" type="presParOf" srcId="{173AFB81-DE78-47E6-9B85-5A007F910ACB}" destId="{C7A85369-06E3-493D-8EB8-4BBBBF8EFE64}" srcOrd="1" destOrd="0" presId="urn:microsoft.com/office/officeart/2018/2/layout/IconVerticalSolidList"/>
    <dgm:cxn modelId="{024B4609-42B5-4161-A3EF-DD31D080BF66}" type="presParOf" srcId="{173AFB81-DE78-47E6-9B85-5A007F910ACB}" destId="{313D3484-8E17-4858-963A-B2E8155728A4}" srcOrd="2" destOrd="0" presId="urn:microsoft.com/office/officeart/2018/2/layout/IconVerticalSolidList"/>
    <dgm:cxn modelId="{D3514188-15FD-4B89-B65E-2A7581EBF343}" type="presParOf" srcId="{313D3484-8E17-4858-963A-B2E8155728A4}" destId="{2FA9116F-CFA1-4EAD-B779-CA9D14F26935}" srcOrd="0" destOrd="0" presId="urn:microsoft.com/office/officeart/2018/2/layout/IconVerticalSolidList"/>
    <dgm:cxn modelId="{82A905E6-FC0F-438B-BEFF-C4EA2350F26A}" type="presParOf" srcId="{313D3484-8E17-4858-963A-B2E8155728A4}" destId="{68FACC2D-0031-458C-B5E8-73B7D63CA9F6}" srcOrd="1" destOrd="0" presId="urn:microsoft.com/office/officeart/2018/2/layout/IconVerticalSolidList"/>
    <dgm:cxn modelId="{A75675DE-A0E4-4C9C-A1B6-B19185479D52}" type="presParOf" srcId="{313D3484-8E17-4858-963A-B2E8155728A4}" destId="{C8DFBC90-3243-4B6D-944B-955DA91FEB22}" srcOrd="2" destOrd="0" presId="urn:microsoft.com/office/officeart/2018/2/layout/IconVerticalSolidList"/>
    <dgm:cxn modelId="{CB33F04B-CB9D-4C1C-B824-9DE0180C0B4B}" type="presParOf" srcId="{313D3484-8E17-4858-963A-B2E8155728A4}" destId="{2A9D53BD-5EBF-457F-BF3A-91BC3B598223}" srcOrd="3" destOrd="0" presId="urn:microsoft.com/office/officeart/2018/2/layout/IconVerticalSolidList"/>
    <dgm:cxn modelId="{292A00BB-61B8-488C-94F4-2590B6CCD27A}" type="presParOf" srcId="{173AFB81-DE78-47E6-9B85-5A007F910ACB}" destId="{7EBB7ED3-D1ED-40E1-B9E1-B65C5113AF7B}" srcOrd="3" destOrd="0" presId="urn:microsoft.com/office/officeart/2018/2/layout/IconVerticalSolidList"/>
    <dgm:cxn modelId="{D90FEAF7-48F4-4D11-BB7B-9166617839D5}" type="presParOf" srcId="{173AFB81-DE78-47E6-9B85-5A007F910ACB}" destId="{9DCD71A9-C52D-4316-BE8E-56FF79F2FF01}" srcOrd="4" destOrd="0" presId="urn:microsoft.com/office/officeart/2018/2/layout/IconVerticalSolidList"/>
    <dgm:cxn modelId="{AA9677EA-52B0-4097-B092-8781EA4699D1}" type="presParOf" srcId="{9DCD71A9-C52D-4316-BE8E-56FF79F2FF01}" destId="{C67B628F-35BF-4646-9CE6-4A586D83D02A}" srcOrd="0" destOrd="0" presId="urn:microsoft.com/office/officeart/2018/2/layout/IconVerticalSolidList"/>
    <dgm:cxn modelId="{8BEC7B3E-B0EE-46A9-9EEA-D75409EFF1B3}" type="presParOf" srcId="{9DCD71A9-C52D-4316-BE8E-56FF79F2FF01}" destId="{7D752BE1-F875-4FE0-9E4E-A4CDCFA981C5}" srcOrd="1" destOrd="0" presId="urn:microsoft.com/office/officeart/2018/2/layout/IconVerticalSolidList"/>
    <dgm:cxn modelId="{A19F68A5-E2E8-4889-90FA-D8D941292E30}" type="presParOf" srcId="{9DCD71A9-C52D-4316-BE8E-56FF79F2FF01}" destId="{596FC257-878C-4AE5-9F60-B16E6B135C57}" srcOrd="2" destOrd="0" presId="urn:microsoft.com/office/officeart/2018/2/layout/IconVerticalSolidList"/>
    <dgm:cxn modelId="{EF6D111E-C48B-4441-9C87-654C1282D298}" type="presParOf" srcId="{9DCD71A9-C52D-4316-BE8E-56FF79F2FF01}" destId="{366B63EE-CBFF-4089-AE89-7379FD856F8C}" srcOrd="3" destOrd="0" presId="urn:microsoft.com/office/officeart/2018/2/layout/IconVerticalSolidList"/>
    <dgm:cxn modelId="{810D4528-E046-4948-87A3-D894A079141E}" type="presParOf" srcId="{173AFB81-DE78-47E6-9B85-5A007F910ACB}" destId="{C74A9BBF-E320-40BF-80DE-6D8B9176949E}" srcOrd="5" destOrd="0" presId="urn:microsoft.com/office/officeart/2018/2/layout/IconVerticalSolidList"/>
    <dgm:cxn modelId="{C3BA800C-11DB-470E-A2D3-AA30928DED95}" type="presParOf" srcId="{173AFB81-DE78-47E6-9B85-5A007F910ACB}" destId="{58656CEE-08B4-4D9F-8CFB-1D5ECF56C135}" srcOrd="6" destOrd="0" presId="urn:microsoft.com/office/officeart/2018/2/layout/IconVerticalSolidList"/>
    <dgm:cxn modelId="{C9CC022F-7781-4796-9DFF-00392CCAF2DF}" type="presParOf" srcId="{58656CEE-08B4-4D9F-8CFB-1D5ECF56C135}" destId="{9FA4CC0F-24CA-412D-AC95-686CD79FE748}" srcOrd="0" destOrd="0" presId="urn:microsoft.com/office/officeart/2018/2/layout/IconVerticalSolidList"/>
    <dgm:cxn modelId="{00FE8E35-6951-45D0-8DDE-66F0AF8949D6}" type="presParOf" srcId="{58656CEE-08B4-4D9F-8CFB-1D5ECF56C135}" destId="{EA1C7054-2B38-4A51-ACC8-392CD59F3062}" srcOrd="1" destOrd="0" presId="urn:microsoft.com/office/officeart/2018/2/layout/IconVerticalSolidList"/>
    <dgm:cxn modelId="{924E0222-5F75-48EF-AD0C-207E089552DA}" type="presParOf" srcId="{58656CEE-08B4-4D9F-8CFB-1D5ECF56C135}" destId="{21B5D861-A92C-4B3C-A05B-10F0BA04A0FF}" srcOrd="2" destOrd="0" presId="urn:microsoft.com/office/officeart/2018/2/layout/IconVerticalSolidList"/>
    <dgm:cxn modelId="{3A573BE8-5B0C-4D3E-B263-0483521DEF8C}" type="presParOf" srcId="{58656CEE-08B4-4D9F-8CFB-1D5ECF56C135}" destId="{763DED0E-B1B5-4FBE-B0C6-D399A230DD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C5C256-C98B-45B9-9FF9-3CD4759608C9}"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27AB8712-C456-4ADF-A825-FA26887493A7}">
      <dgm:prSet/>
      <dgm:spPr/>
      <dgm:t>
        <a:bodyPr/>
        <a:lstStyle/>
        <a:p>
          <a:r>
            <a:rPr lang="en-US"/>
            <a:t>These courses offer the same achievement standard: </a:t>
          </a:r>
        </a:p>
      </dgm:t>
    </dgm:pt>
    <dgm:pt modelId="{2004CB91-2345-43F2-AE9E-F5FF511F7346}" type="parTrans" cxnId="{19290778-10B9-40A4-A884-5197C7588008}">
      <dgm:prSet/>
      <dgm:spPr/>
      <dgm:t>
        <a:bodyPr/>
        <a:lstStyle/>
        <a:p>
          <a:endParaRPr lang="en-US"/>
        </a:p>
      </dgm:t>
    </dgm:pt>
    <dgm:pt modelId="{53E657CB-BA8C-4CE9-9D3B-C0086727B1F0}" type="sibTrans" cxnId="{19290778-10B9-40A4-A884-5197C7588008}">
      <dgm:prSet/>
      <dgm:spPr/>
      <dgm:t>
        <a:bodyPr/>
        <a:lstStyle/>
        <a:p>
          <a:endParaRPr lang="en-US"/>
        </a:p>
      </dgm:t>
    </dgm:pt>
    <dgm:pt modelId="{457895E6-FD08-44A2-9A19-36A4E7979BAC}">
      <dgm:prSet/>
      <dgm:spPr/>
      <dgm:t>
        <a:bodyPr/>
        <a:lstStyle/>
        <a:p>
          <a:r>
            <a:rPr lang="en-US" dirty="0"/>
            <a:t>Myths and Legends (11ENM) </a:t>
          </a:r>
        </a:p>
      </dgm:t>
    </dgm:pt>
    <dgm:pt modelId="{728C9180-073D-425F-922B-51218AE02630}" type="parTrans" cxnId="{F878DF1E-6891-4F22-BA03-F5C6616A43FC}">
      <dgm:prSet/>
      <dgm:spPr/>
      <dgm:t>
        <a:bodyPr/>
        <a:lstStyle/>
        <a:p>
          <a:endParaRPr lang="en-US"/>
        </a:p>
      </dgm:t>
    </dgm:pt>
    <dgm:pt modelId="{DCB75DFE-741E-4E04-95B5-E7ED24527B97}" type="sibTrans" cxnId="{F878DF1E-6891-4F22-BA03-F5C6616A43FC}">
      <dgm:prSet/>
      <dgm:spPr/>
      <dgm:t>
        <a:bodyPr/>
        <a:lstStyle/>
        <a:p>
          <a:endParaRPr lang="en-US"/>
        </a:p>
      </dgm:t>
    </dgm:pt>
    <dgm:pt modelId="{3B07389F-FECE-4EEF-B7EB-EC63819D3BEF}">
      <dgm:prSet/>
      <dgm:spPr/>
      <dgm:t>
        <a:bodyPr/>
        <a:lstStyle/>
        <a:p>
          <a:r>
            <a:rPr lang="en-US" dirty="0"/>
            <a:t>English in the Outdoors – part 2 (11ENO b) </a:t>
          </a:r>
        </a:p>
      </dgm:t>
    </dgm:pt>
    <dgm:pt modelId="{1D0DF0F7-C776-4243-8589-440429703D34}" type="parTrans" cxnId="{CDAFB53F-90B4-44D6-B2C7-92C532E9153E}">
      <dgm:prSet/>
      <dgm:spPr/>
      <dgm:t>
        <a:bodyPr/>
        <a:lstStyle/>
        <a:p>
          <a:endParaRPr lang="en-US"/>
        </a:p>
      </dgm:t>
    </dgm:pt>
    <dgm:pt modelId="{3C521A9C-FC97-497A-80ED-E45C7F880501}" type="sibTrans" cxnId="{CDAFB53F-90B4-44D6-B2C7-92C532E9153E}">
      <dgm:prSet/>
      <dgm:spPr/>
      <dgm:t>
        <a:bodyPr/>
        <a:lstStyle/>
        <a:p>
          <a:endParaRPr lang="en-US"/>
        </a:p>
      </dgm:t>
    </dgm:pt>
    <dgm:pt modelId="{D561F32E-56D4-4893-9824-2259ADC97A22}" type="pres">
      <dgm:prSet presAssocID="{52C5C256-C98B-45B9-9FF9-3CD4759608C9}" presName="hierChild1" presStyleCnt="0">
        <dgm:presLayoutVars>
          <dgm:chPref val="1"/>
          <dgm:dir/>
          <dgm:animOne val="branch"/>
          <dgm:animLvl val="lvl"/>
          <dgm:resizeHandles/>
        </dgm:presLayoutVars>
      </dgm:prSet>
      <dgm:spPr/>
    </dgm:pt>
    <dgm:pt modelId="{B641E276-EBDA-44B7-9293-5CFA2B504479}" type="pres">
      <dgm:prSet presAssocID="{27AB8712-C456-4ADF-A825-FA26887493A7}" presName="hierRoot1" presStyleCnt="0"/>
      <dgm:spPr/>
    </dgm:pt>
    <dgm:pt modelId="{509D06DF-53B8-4D54-BF4E-54601742171A}" type="pres">
      <dgm:prSet presAssocID="{27AB8712-C456-4ADF-A825-FA26887493A7}" presName="composite" presStyleCnt="0"/>
      <dgm:spPr/>
    </dgm:pt>
    <dgm:pt modelId="{6BC747CC-9516-4A3C-BA8E-FEDD520833AA}" type="pres">
      <dgm:prSet presAssocID="{27AB8712-C456-4ADF-A825-FA26887493A7}" presName="background" presStyleLbl="node0" presStyleIdx="0" presStyleCnt="3"/>
      <dgm:spPr/>
    </dgm:pt>
    <dgm:pt modelId="{55BD8429-D719-48FB-B93E-C4E548EC73F8}" type="pres">
      <dgm:prSet presAssocID="{27AB8712-C456-4ADF-A825-FA26887493A7}" presName="text" presStyleLbl="fgAcc0" presStyleIdx="0" presStyleCnt="3">
        <dgm:presLayoutVars>
          <dgm:chPref val="3"/>
        </dgm:presLayoutVars>
      </dgm:prSet>
      <dgm:spPr/>
    </dgm:pt>
    <dgm:pt modelId="{C5D3D474-7503-4937-B990-1BE30FD947FB}" type="pres">
      <dgm:prSet presAssocID="{27AB8712-C456-4ADF-A825-FA26887493A7}" presName="hierChild2" presStyleCnt="0"/>
      <dgm:spPr/>
    </dgm:pt>
    <dgm:pt modelId="{EB7A599D-D958-404E-B4C1-747F6F3B62A0}" type="pres">
      <dgm:prSet presAssocID="{457895E6-FD08-44A2-9A19-36A4E7979BAC}" presName="hierRoot1" presStyleCnt="0"/>
      <dgm:spPr/>
    </dgm:pt>
    <dgm:pt modelId="{DE9542F2-B420-4D63-95E5-2F6D3BB801FC}" type="pres">
      <dgm:prSet presAssocID="{457895E6-FD08-44A2-9A19-36A4E7979BAC}" presName="composite" presStyleCnt="0"/>
      <dgm:spPr/>
    </dgm:pt>
    <dgm:pt modelId="{A4875B12-D811-4658-A484-4A25B760AF10}" type="pres">
      <dgm:prSet presAssocID="{457895E6-FD08-44A2-9A19-36A4E7979BAC}" presName="background" presStyleLbl="node0" presStyleIdx="1" presStyleCnt="3"/>
      <dgm:spPr/>
    </dgm:pt>
    <dgm:pt modelId="{F823E77B-A122-4895-9602-0F3EF070250D}" type="pres">
      <dgm:prSet presAssocID="{457895E6-FD08-44A2-9A19-36A4E7979BAC}" presName="text" presStyleLbl="fgAcc0" presStyleIdx="1" presStyleCnt="3">
        <dgm:presLayoutVars>
          <dgm:chPref val="3"/>
        </dgm:presLayoutVars>
      </dgm:prSet>
      <dgm:spPr/>
    </dgm:pt>
    <dgm:pt modelId="{8A1ADC98-FB54-4C6A-AB3F-C309383F1E58}" type="pres">
      <dgm:prSet presAssocID="{457895E6-FD08-44A2-9A19-36A4E7979BAC}" presName="hierChild2" presStyleCnt="0"/>
      <dgm:spPr/>
    </dgm:pt>
    <dgm:pt modelId="{9DFB28CE-A979-4E21-9F1B-C89B275F5E38}" type="pres">
      <dgm:prSet presAssocID="{3B07389F-FECE-4EEF-B7EB-EC63819D3BEF}" presName="hierRoot1" presStyleCnt="0"/>
      <dgm:spPr/>
    </dgm:pt>
    <dgm:pt modelId="{BECC559F-581F-4BF6-83EE-6A15E63EC36A}" type="pres">
      <dgm:prSet presAssocID="{3B07389F-FECE-4EEF-B7EB-EC63819D3BEF}" presName="composite" presStyleCnt="0"/>
      <dgm:spPr/>
    </dgm:pt>
    <dgm:pt modelId="{54968CEC-2B3B-4092-B8BA-83FEF5A89DF4}" type="pres">
      <dgm:prSet presAssocID="{3B07389F-FECE-4EEF-B7EB-EC63819D3BEF}" presName="background" presStyleLbl="node0" presStyleIdx="2" presStyleCnt="3"/>
      <dgm:spPr/>
    </dgm:pt>
    <dgm:pt modelId="{5E9E7DC2-2145-469C-A972-C60E1B1ABF43}" type="pres">
      <dgm:prSet presAssocID="{3B07389F-FECE-4EEF-B7EB-EC63819D3BEF}" presName="text" presStyleLbl="fgAcc0" presStyleIdx="2" presStyleCnt="3">
        <dgm:presLayoutVars>
          <dgm:chPref val="3"/>
        </dgm:presLayoutVars>
      </dgm:prSet>
      <dgm:spPr/>
    </dgm:pt>
    <dgm:pt modelId="{D3BBE627-BE47-4C62-8A6F-2C4B46EE703B}" type="pres">
      <dgm:prSet presAssocID="{3B07389F-FECE-4EEF-B7EB-EC63819D3BEF}" presName="hierChild2" presStyleCnt="0"/>
      <dgm:spPr/>
    </dgm:pt>
  </dgm:ptLst>
  <dgm:cxnLst>
    <dgm:cxn modelId="{F878DF1E-6891-4F22-BA03-F5C6616A43FC}" srcId="{52C5C256-C98B-45B9-9FF9-3CD4759608C9}" destId="{457895E6-FD08-44A2-9A19-36A4E7979BAC}" srcOrd="1" destOrd="0" parTransId="{728C9180-073D-425F-922B-51218AE02630}" sibTransId="{DCB75DFE-741E-4E04-95B5-E7ED24527B97}"/>
    <dgm:cxn modelId="{CDAFB53F-90B4-44D6-B2C7-92C532E9153E}" srcId="{52C5C256-C98B-45B9-9FF9-3CD4759608C9}" destId="{3B07389F-FECE-4EEF-B7EB-EC63819D3BEF}" srcOrd="2" destOrd="0" parTransId="{1D0DF0F7-C776-4243-8589-440429703D34}" sibTransId="{3C521A9C-FC97-497A-80ED-E45C7F880501}"/>
    <dgm:cxn modelId="{D4919F6E-AA80-495A-A311-54F0B0C5C0E7}" type="presOf" srcId="{3B07389F-FECE-4EEF-B7EB-EC63819D3BEF}" destId="{5E9E7DC2-2145-469C-A972-C60E1B1ABF43}" srcOrd="0" destOrd="0" presId="urn:microsoft.com/office/officeart/2005/8/layout/hierarchy1"/>
    <dgm:cxn modelId="{2DD1CE50-78DC-4DC2-9C71-8244A9CF23D1}" type="presOf" srcId="{27AB8712-C456-4ADF-A825-FA26887493A7}" destId="{55BD8429-D719-48FB-B93E-C4E548EC73F8}" srcOrd="0" destOrd="0" presId="urn:microsoft.com/office/officeart/2005/8/layout/hierarchy1"/>
    <dgm:cxn modelId="{19290778-10B9-40A4-A884-5197C7588008}" srcId="{52C5C256-C98B-45B9-9FF9-3CD4759608C9}" destId="{27AB8712-C456-4ADF-A825-FA26887493A7}" srcOrd="0" destOrd="0" parTransId="{2004CB91-2345-43F2-AE9E-F5FF511F7346}" sibTransId="{53E657CB-BA8C-4CE9-9D3B-C0086727B1F0}"/>
    <dgm:cxn modelId="{9CFA6798-7571-4465-AFEB-4B535C9981B7}" type="presOf" srcId="{457895E6-FD08-44A2-9A19-36A4E7979BAC}" destId="{F823E77B-A122-4895-9602-0F3EF070250D}" srcOrd="0" destOrd="0" presId="urn:microsoft.com/office/officeart/2005/8/layout/hierarchy1"/>
    <dgm:cxn modelId="{3B2E26AA-F971-4AF0-AE62-8E5B703DBB36}" type="presOf" srcId="{52C5C256-C98B-45B9-9FF9-3CD4759608C9}" destId="{D561F32E-56D4-4893-9824-2259ADC97A22}" srcOrd="0" destOrd="0" presId="urn:microsoft.com/office/officeart/2005/8/layout/hierarchy1"/>
    <dgm:cxn modelId="{AEEF2ED0-D6D4-4ACE-8F5E-2D12AC494E58}" type="presParOf" srcId="{D561F32E-56D4-4893-9824-2259ADC97A22}" destId="{B641E276-EBDA-44B7-9293-5CFA2B504479}" srcOrd="0" destOrd="0" presId="urn:microsoft.com/office/officeart/2005/8/layout/hierarchy1"/>
    <dgm:cxn modelId="{766F58D2-679D-45FE-B473-F94F52FB762B}" type="presParOf" srcId="{B641E276-EBDA-44B7-9293-5CFA2B504479}" destId="{509D06DF-53B8-4D54-BF4E-54601742171A}" srcOrd="0" destOrd="0" presId="urn:microsoft.com/office/officeart/2005/8/layout/hierarchy1"/>
    <dgm:cxn modelId="{44650EF7-7099-4144-BC9A-ABCB8E2BBA6A}" type="presParOf" srcId="{509D06DF-53B8-4D54-BF4E-54601742171A}" destId="{6BC747CC-9516-4A3C-BA8E-FEDD520833AA}" srcOrd="0" destOrd="0" presId="urn:microsoft.com/office/officeart/2005/8/layout/hierarchy1"/>
    <dgm:cxn modelId="{0CBED5AF-B9CE-41ED-A617-439F920E934E}" type="presParOf" srcId="{509D06DF-53B8-4D54-BF4E-54601742171A}" destId="{55BD8429-D719-48FB-B93E-C4E548EC73F8}" srcOrd="1" destOrd="0" presId="urn:microsoft.com/office/officeart/2005/8/layout/hierarchy1"/>
    <dgm:cxn modelId="{97897431-A347-4BAB-A9EF-D59F12877548}" type="presParOf" srcId="{B641E276-EBDA-44B7-9293-5CFA2B504479}" destId="{C5D3D474-7503-4937-B990-1BE30FD947FB}" srcOrd="1" destOrd="0" presId="urn:microsoft.com/office/officeart/2005/8/layout/hierarchy1"/>
    <dgm:cxn modelId="{D7C4A7BD-FBF8-4B1E-9BFD-4EF8C3672EF9}" type="presParOf" srcId="{D561F32E-56D4-4893-9824-2259ADC97A22}" destId="{EB7A599D-D958-404E-B4C1-747F6F3B62A0}" srcOrd="1" destOrd="0" presId="urn:microsoft.com/office/officeart/2005/8/layout/hierarchy1"/>
    <dgm:cxn modelId="{54C6C33E-9C0F-4559-AE3D-0DDEC4CBFE71}" type="presParOf" srcId="{EB7A599D-D958-404E-B4C1-747F6F3B62A0}" destId="{DE9542F2-B420-4D63-95E5-2F6D3BB801FC}" srcOrd="0" destOrd="0" presId="urn:microsoft.com/office/officeart/2005/8/layout/hierarchy1"/>
    <dgm:cxn modelId="{1540D7D8-D3B9-48BD-A125-BD2B1ABB9842}" type="presParOf" srcId="{DE9542F2-B420-4D63-95E5-2F6D3BB801FC}" destId="{A4875B12-D811-4658-A484-4A25B760AF10}" srcOrd="0" destOrd="0" presId="urn:microsoft.com/office/officeart/2005/8/layout/hierarchy1"/>
    <dgm:cxn modelId="{D5399232-DC3A-47E1-BB29-65825DD07C51}" type="presParOf" srcId="{DE9542F2-B420-4D63-95E5-2F6D3BB801FC}" destId="{F823E77B-A122-4895-9602-0F3EF070250D}" srcOrd="1" destOrd="0" presId="urn:microsoft.com/office/officeart/2005/8/layout/hierarchy1"/>
    <dgm:cxn modelId="{C730B864-542A-4EA5-A74D-5C282B7D0584}" type="presParOf" srcId="{EB7A599D-D958-404E-B4C1-747F6F3B62A0}" destId="{8A1ADC98-FB54-4C6A-AB3F-C309383F1E58}" srcOrd="1" destOrd="0" presId="urn:microsoft.com/office/officeart/2005/8/layout/hierarchy1"/>
    <dgm:cxn modelId="{89C25346-B8ED-4F0F-BDF3-DA5D78615FF1}" type="presParOf" srcId="{D561F32E-56D4-4893-9824-2259ADC97A22}" destId="{9DFB28CE-A979-4E21-9F1B-C89B275F5E38}" srcOrd="2" destOrd="0" presId="urn:microsoft.com/office/officeart/2005/8/layout/hierarchy1"/>
    <dgm:cxn modelId="{B3C1C34D-3534-4C28-B202-9439A79AF1DB}" type="presParOf" srcId="{9DFB28CE-A979-4E21-9F1B-C89B275F5E38}" destId="{BECC559F-581F-4BF6-83EE-6A15E63EC36A}" srcOrd="0" destOrd="0" presId="urn:microsoft.com/office/officeart/2005/8/layout/hierarchy1"/>
    <dgm:cxn modelId="{DB973D8A-23BA-409E-9EB5-429AB600113A}" type="presParOf" srcId="{BECC559F-581F-4BF6-83EE-6A15E63EC36A}" destId="{54968CEC-2B3B-4092-B8BA-83FEF5A89DF4}" srcOrd="0" destOrd="0" presId="urn:microsoft.com/office/officeart/2005/8/layout/hierarchy1"/>
    <dgm:cxn modelId="{349D93CB-8CC0-4D7E-8911-2E12129E2387}" type="presParOf" srcId="{BECC559F-581F-4BF6-83EE-6A15E63EC36A}" destId="{5E9E7DC2-2145-469C-A972-C60E1B1ABF43}" srcOrd="1" destOrd="0" presId="urn:microsoft.com/office/officeart/2005/8/layout/hierarchy1"/>
    <dgm:cxn modelId="{1BE413EC-1BB8-41DA-9EB2-10410FBE1371}" type="presParOf" srcId="{9DFB28CE-A979-4E21-9F1B-C89B275F5E38}" destId="{D3BBE627-BE47-4C62-8A6F-2C4B46EE703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34598-B719-4E61-918D-7496384BCA72}">
      <dsp:nvSpPr>
        <dsp:cNvPr id="0" name=""/>
        <dsp:cNvSpPr/>
      </dsp:nvSpPr>
      <dsp:spPr>
        <a:xfrm>
          <a:off x="-122656" y="11048"/>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F03DDE-71F7-4216-BCF3-76C1F3EECB72}">
      <dsp:nvSpPr>
        <dsp:cNvPr id="0" name=""/>
        <dsp:cNvSpPr/>
      </dsp:nvSpPr>
      <dsp:spPr>
        <a:xfrm>
          <a:off x="250744" y="288784"/>
          <a:ext cx="678911" cy="6789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AF7379-848E-4242-B443-3CF2D0424699}">
      <dsp:nvSpPr>
        <dsp:cNvPr id="0" name=""/>
        <dsp:cNvSpPr/>
      </dsp:nvSpPr>
      <dsp:spPr>
        <a:xfrm>
          <a:off x="1303058" y="11048"/>
          <a:ext cx="5085100"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b="1" kern="1200"/>
            <a:t>Restrictions:</a:t>
          </a:r>
          <a:r>
            <a:rPr lang="en-US" sz="2200" kern="1200"/>
            <a:t> </a:t>
          </a:r>
        </a:p>
      </dsp:txBody>
      <dsp:txXfrm>
        <a:off x="1303058" y="11048"/>
        <a:ext cx="5085100" cy="1234385"/>
      </dsp:txXfrm>
    </dsp:sp>
    <dsp:sp modelId="{2FA9116F-CFA1-4EAD-B779-CA9D14F26935}">
      <dsp:nvSpPr>
        <dsp:cNvPr id="0" name=""/>
        <dsp:cNvSpPr/>
      </dsp:nvSpPr>
      <dsp:spPr>
        <a:xfrm>
          <a:off x="-122656" y="1554029"/>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ACC2D-0031-458C-B5E8-73B7D63CA9F6}">
      <dsp:nvSpPr>
        <dsp:cNvPr id="0" name=""/>
        <dsp:cNvSpPr/>
      </dsp:nvSpPr>
      <dsp:spPr>
        <a:xfrm>
          <a:off x="250744" y="1831766"/>
          <a:ext cx="678911" cy="6789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9D53BD-5EBF-457F-BF3A-91BC3B598223}">
      <dsp:nvSpPr>
        <dsp:cNvPr id="0" name=""/>
        <dsp:cNvSpPr/>
      </dsp:nvSpPr>
      <dsp:spPr>
        <a:xfrm>
          <a:off x="1303058" y="1554029"/>
          <a:ext cx="5085100"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kern="1200"/>
            <a:t>These courses offer the same achievement standard: </a:t>
          </a:r>
        </a:p>
      </dsp:txBody>
      <dsp:txXfrm>
        <a:off x="1303058" y="1554029"/>
        <a:ext cx="5085100" cy="1234385"/>
      </dsp:txXfrm>
    </dsp:sp>
    <dsp:sp modelId="{C67B628F-35BF-4646-9CE6-4A586D83D02A}">
      <dsp:nvSpPr>
        <dsp:cNvPr id="0" name=""/>
        <dsp:cNvSpPr/>
      </dsp:nvSpPr>
      <dsp:spPr>
        <a:xfrm>
          <a:off x="-122656" y="3097011"/>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52BE1-F875-4FE0-9E4E-A4CDCFA981C5}">
      <dsp:nvSpPr>
        <dsp:cNvPr id="0" name=""/>
        <dsp:cNvSpPr/>
      </dsp:nvSpPr>
      <dsp:spPr>
        <a:xfrm>
          <a:off x="250744" y="3374747"/>
          <a:ext cx="678911" cy="6789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6B63EE-CBFF-4089-AE89-7379FD856F8C}">
      <dsp:nvSpPr>
        <dsp:cNvPr id="0" name=""/>
        <dsp:cNvSpPr/>
      </dsp:nvSpPr>
      <dsp:spPr>
        <a:xfrm>
          <a:off x="1303058" y="3097011"/>
          <a:ext cx="5085100"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kern="1200" dirty="0"/>
            <a:t>The Art of War (11ENA) </a:t>
          </a:r>
        </a:p>
      </dsp:txBody>
      <dsp:txXfrm>
        <a:off x="1303058" y="3097011"/>
        <a:ext cx="5085100" cy="1234385"/>
      </dsp:txXfrm>
    </dsp:sp>
    <dsp:sp modelId="{9FA4CC0F-24CA-412D-AC95-686CD79FE748}">
      <dsp:nvSpPr>
        <dsp:cNvPr id="0" name=""/>
        <dsp:cNvSpPr/>
      </dsp:nvSpPr>
      <dsp:spPr>
        <a:xfrm>
          <a:off x="-122656" y="4639992"/>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C7054-2B38-4A51-ACC8-392CD59F3062}">
      <dsp:nvSpPr>
        <dsp:cNvPr id="0" name=""/>
        <dsp:cNvSpPr/>
      </dsp:nvSpPr>
      <dsp:spPr>
        <a:xfrm>
          <a:off x="250744" y="4917729"/>
          <a:ext cx="678911" cy="6789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3DED0E-B1B5-4FBE-B0C6-D399A230DDC6}">
      <dsp:nvSpPr>
        <dsp:cNvPr id="0" name=""/>
        <dsp:cNvSpPr/>
      </dsp:nvSpPr>
      <dsp:spPr>
        <a:xfrm>
          <a:off x="1054956" y="4639992"/>
          <a:ext cx="5581304"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kern="1200" dirty="0"/>
            <a:t>English in the Outdoors – part 2 (11ENO b) </a:t>
          </a:r>
        </a:p>
      </dsp:txBody>
      <dsp:txXfrm>
        <a:off x="1054956" y="4639992"/>
        <a:ext cx="5581304" cy="1234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747CC-9516-4A3C-BA8E-FEDD520833AA}">
      <dsp:nvSpPr>
        <dsp:cNvPr id="0" name=""/>
        <dsp:cNvSpPr/>
      </dsp:nvSpPr>
      <dsp:spPr>
        <a:xfrm>
          <a:off x="0" y="511845"/>
          <a:ext cx="2846069" cy="180725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D8429-D719-48FB-B93E-C4E548EC73F8}">
      <dsp:nvSpPr>
        <dsp:cNvPr id="0" name=""/>
        <dsp:cNvSpPr/>
      </dsp:nvSpPr>
      <dsp:spPr>
        <a:xfrm>
          <a:off x="316230" y="812264"/>
          <a:ext cx="2846069" cy="18072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These courses offer the same achievement standard: </a:t>
          </a:r>
        </a:p>
      </dsp:txBody>
      <dsp:txXfrm>
        <a:off x="369163" y="865197"/>
        <a:ext cx="2740203" cy="1701388"/>
      </dsp:txXfrm>
    </dsp:sp>
    <dsp:sp modelId="{A4875B12-D811-4658-A484-4A25B760AF10}">
      <dsp:nvSpPr>
        <dsp:cNvPr id="0" name=""/>
        <dsp:cNvSpPr/>
      </dsp:nvSpPr>
      <dsp:spPr>
        <a:xfrm>
          <a:off x="3478530" y="511845"/>
          <a:ext cx="2846069" cy="180725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3E77B-A122-4895-9602-0F3EF070250D}">
      <dsp:nvSpPr>
        <dsp:cNvPr id="0" name=""/>
        <dsp:cNvSpPr/>
      </dsp:nvSpPr>
      <dsp:spPr>
        <a:xfrm>
          <a:off x="3794759" y="812264"/>
          <a:ext cx="2846069" cy="18072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Myths and Legends (11ENM) </a:t>
          </a:r>
        </a:p>
      </dsp:txBody>
      <dsp:txXfrm>
        <a:off x="3847692" y="865197"/>
        <a:ext cx="2740203" cy="1701388"/>
      </dsp:txXfrm>
    </dsp:sp>
    <dsp:sp modelId="{54968CEC-2B3B-4092-B8BA-83FEF5A89DF4}">
      <dsp:nvSpPr>
        <dsp:cNvPr id="0" name=""/>
        <dsp:cNvSpPr/>
      </dsp:nvSpPr>
      <dsp:spPr>
        <a:xfrm>
          <a:off x="6957059" y="511845"/>
          <a:ext cx="2846069" cy="180725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9E7DC2-2145-469C-A972-C60E1B1ABF43}">
      <dsp:nvSpPr>
        <dsp:cNvPr id="0" name=""/>
        <dsp:cNvSpPr/>
      </dsp:nvSpPr>
      <dsp:spPr>
        <a:xfrm>
          <a:off x="7273289" y="812264"/>
          <a:ext cx="2846069" cy="18072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English in the Outdoors – part 2 (11ENO b) </a:t>
          </a:r>
        </a:p>
      </dsp:txBody>
      <dsp:txXfrm>
        <a:off x="7326222" y="865197"/>
        <a:ext cx="2740203" cy="17013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CC02-B465-4EA3-893A-4064EC0BEC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7EECAF6-6851-4927-9FB0-4008C6DC2D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48AA52D-DF32-448C-AC4A-06DC4A054BF7}"/>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5" name="Footer Placeholder 4">
            <a:extLst>
              <a:ext uri="{FF2B5EF4-FFF2-40B4-BE49-F238E27FC236}">
                <a16:creationId xmlns:a16="http://schemas.microsoft.com/office/drawing/2014/main" id="{A68ED504-8838-4816-A223-3A88DF726AB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9272E88-63B4-4C29-80BB-84CD14FB395B}"/>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144428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7F64-766B-446C-B9E4-85892ADC2ED0}"/>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7519F40-7480-4FF2-964B-83979A6FDC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7CA017-0B39-4BB3-BEE8-F668E7B6AFF4}"/>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5" name="Footer Placeholder 4">
            <a:extLst>
              <a:ext uri="{FF2B5EF4-FFF2-40B4-BE49-F238E27FC236}">
                <a16:creationId xmlns:a16="http://schemas.microsoft.com/office/drawing/2014/main" id="{AE18C6F0-FB60-49ED-9249-81E944DB5DD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ED83C8C-DB6D-4BC8-9AFE-F856ACAA87BB}"/>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122678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5C1E-575E-486A-B8D7-F361D09F40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BF4BB61-42BE-4AD6-A6B5-CBDEA25C04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4369067-02F4-430F-B2C7-A391777BD39C}"/>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5" name="Footer Placeholder 4">
            <a:extLst>
              <a:ext uri="{FF2B5EF4-FFF2-40B4-BE49-F238E27FC236}">
                <a16:creationId xmlns:a16="http://schemas.microsoft.com/office/drawing/2014/main" id="{23505701-6559-432F-9AF2-FDCBA80739C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8E5F57D-2072-4907-8649-BD122445A8A3}"/>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340266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C95A-28CE-4B40-A803-DA77ED787C5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25DE316-1CF0-4FBA-B1A2-0946B57467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3200F0D-E5C8-4517-975D-F6F5C3250306}"/>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5" name="Footer Placeholder 4">
            <a:extLst>
              <a:ext uri="{FF2B5EF4-FFF2-40B4-BE49-F238E27FC236}">
                <a16:creationId xmlns:a16="http://schemas.microsoft.com/office/drawing/2014/main" id="{03D0B130-DC59-4166-89D4-0F973D072D9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3C538EF-C68E-4554-A83E-3E78A102421F}"/>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322681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4EF6-7D1D-43E5-8994-4A767957A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72DCAF3B-A3FA-4A25-ABE4-BA0A75653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40B043-9F29-45DA-9CC4-1AD64EFFCBE6}"/>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5" name="Footer Placeholder 4">
            <a:extLst>
              <a:ext uri="{FF2B5EF4-FFF2-40B4-BE49-F238E27FC236}">
                <a16:creationId xmlns:a16="http://schemas.microsoft.com/office/drawing/2014/main" id="{D4B70DC5-6A8B-4FA1-A993-E0DAA136EE8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B2B6D3-D6AE-4302-BB4D-62D129016886}"/>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741007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D387-3E9E-46BA-81B5-0A7F01907E6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7F87228-CE4C-4764-AC4F-6807BB2FE6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E18CF3C-08FE-4995-8553-4C903E7024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9FA60DB-87F2-4B24-BFE0-82B2A96B5A1B}"/>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6" name="Footer Placeholder 5">
            <a:extLst>
              <a:ext uri="{FF2B5EF4-FFF2-40B4-BE49-F238E27FC236}">
                <a16:creationId xmlns:a16="http://schemas.microsoft.com/office/drawing/2014/main" id="{A4B38D62-C969-4F44-A784-A0508E65C78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E8563C1-2288-4A38-B11B-0D552131610C}"/>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237810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FD3C-6EE0-4835-9C18-270F5E6C0C7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9ABD2D1-BA09-4099-8A20-B876B70DC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D5F9C3-EA4F-4F9A-BE87-0DFD472D18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315AADF-9169-4FD7-A0EA-816656B34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5CF3EB-456F-4D47-BE68-27A7165965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B18FD693-7299-4AB0-A9D4-EF37F6E18A78}"/>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8" name="Footer Placeholder 7">
            <a:extLst>
              <a:ext uri="{FF2B5EF4-FFF2-40B4-BE49-F238E27FC236}">
                <a16:creationId xmlns:a16="http://schemas.microsoft.com/office/drawing/2014/main" id="{61167C8B-4E13-4816-80B2-12D5C7001F9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866ABD1-C85D-4257-91B0-988577F61607}"/>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231977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45DA-B2F3-4866-819E-7BC2D825CF08}"/>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5745767-E310-493F-A156-EA89928E7102}"/>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4" name="Footer Placeholder 3">
            <a:extLst>
              <a:ext uri="{FF2B5EF4-FFF2-40B4-BE49-F238E27FC236}">
                <a16:creationId xmlns:a16="http://schemas.microsoft.com/office/drawing/2014/main" id="{146ACA31-E235-4F72-AF70-EB5E045B0FD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D9EF497-FC40-4D85-8B88-7B9AC8643FDF}"/>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407285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E5D6A-D33F-4A3E-A23C-02CF1603BBAB}"/>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3" name="Footer Placeholder 2">
            <a:extLst>
              <a:ext uri="{FF2B5EF4-FFF2-40B4-BE49-F238E27FC236}">
                <a16:creationId xmlns:a16="http://schemas.microsoft.com/office/drawing/2014/main" id="{212886E8-9439-4C30-9F70-367A475358A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4BBAC39-4E3D-4F58-9F1A-2746142B100B}"/>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1108301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F353-3225-4D88-8655-C8A1B5AEFE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09B3A70-6912-48D4-8344-750B92563C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67EDD8F-1796-40AB-894B-21C4F7FD8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0BC6DE-F18F-440A-B6B6-6E39331AB8E9}"/>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6" name="Footer Placeholder 5">
            <a:extLst>
              <a:ext uri="{FF2B5EF4-FFF2-40B4-BE49-F238E27FC236}">
                <a16:creationId xmlns:a16="http://schemas.microsoft.com/office/drawing/2014/main" id="{83E343AE-9A51-412B-A950-6BB3880F63E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C420C2A-74EF-4336-A4BE-0F5118A034C5}"/>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114613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F79-38D7-4FA1-8403-AA9B62D3B0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288017A-227E-49D1-84F5-03CFEE8284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3A6C45CD-B401-48ED-9A15-7E619C8F9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C0E161-B9E5-473A-99B7-244437B2971B}"/>
              </a:ext>
            </a:extLst>
          </p:cNvPr>
          <p:cNvSpPr>
            <a:spLocks noGrp="1"/>
          </p:cNvSpPr>
          <p:nvPr>
            <p:ph type="dt" sz="half" idx="10"/>
          </p:nvPr>
        </p:nvSpPr>
        <p:spPr/>
        <p:txBody>
          <a:bodyPr/>
          <a:lstStyle/>
          <a:p>
            <a:fld id="{5344CC91-94A2-4E26-BA52-199E152925F3}" type="datetimeFigureOut">
              <a:rPr lang="en-NZ" smtClean="0"/>
              <a:t>25/08/2019</a:t>
            </a:fld>
            <a:endParaRPr lang="en-NZ"/>
          </a:p>
        </p:txBody>
      </p:sp>
      <p:sp>
        <p:nvSpPr>
          <p:cNvPr id="6" name="Footer Placeholder 5">
            <a:extLst>
              <a:ext uri="{FF2B5EF4-FFF2-40B4-BE49-F238E27FC236}">
                <a16:creationId xmlns:a16="http://schemas.microsoft.com/office/drawing/2014/main" id="{D0D89AF1-A12C-4A93-BC54-0AA6F7404DC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E44BBEF-1BFA-45D6-9F78-0115143C75FC}"/>
              </a:ext>
            </a:extLst>
          </p:cNvPr>
          <p:cNvSpPr>
            <a:spLocks noGrp="1"/>
          </p:cNvSpPr>
          <p:nvPr>
            <p:ph type="sldNum" sz="quarter" idx="12"/>
          </p:nvPr>
        </p:nvSpPr>
        <p:spPr/>
        <p:txBody>
          <a:bodyPr/>
          <a:lstStyle/>
          <a:p>
            <a:fld id="{2CE85028-3D2A-496D-A4F7-79C49BA625E1}" type="slidenum">
              <a:rPr lang="en-NZ" smtClean="0"/>
              <a:t>‹#›</a:t>
            </a:fld>
            <a:endParaRPr lang="en-NZ"/>
          </a:p>
        </p:txBody>
      </p:sp>
    </p:spTree>
    <p:extLst>
      <p:ext uri="{BB962C8B-B14F-4D97-AF65-F5344CB8AC3E}">
        <p14:creationId xmlns:p14="http://schemas.microsoft.com/office/powerpoint/2010/main" val="274826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5FF36-B5C3-4B4F-AAE4-07475F52A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40E7DCC-4698-412D-A2B5-0A66CA4B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EFCD42E-1BCD-46FF-A95E-B0964A699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4CC91-94A2-4E26-BA52-199E152925F3}" type="datetimeFigureOut">
              <a:rPr lang="en-NZ" smtClean="0"/>
              <a:t>25/08/2019</a:t>
            </a:fld>
            <a:endParaRPr lang="en-NZ"/>
          </a:p>
        </p:txBody>
      </p:sp>
      <p:sp>
        <p:nvSpPr>
          <p:cNvPr id="5" name="Footer Placeholder 4">
            <a:extLst>
              <a:ext uri="{FF2B5EF4-FFF2-40B4-BE49-F238E27FC236}">
                <a16:creationId xmlns:a16="http://schemas.microsoft.com/office/drawing/2014/main" id="{638CF889-CF74-4894-A413-AEDF01638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CA6ACD95-C028-428C-B59C-BB6DC35C5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85028-3D2A-496D-A4F7-79C49BA625E1}" type="slidenum">
              <a:rPr lang="en-NZ" smtClean="0"/>
              <a:t>‹#›</a:t>
            </a:fld>
            <a:endParaRPr lang="en-NZ"/>
          </a:p>
        </p:txBody>
      </p:sp>
    </p:spTree>
    <p:extLst>
      <p:ext uri="{BB962C8B-B14F-4D97-AF65-F5344CB8AC3E}">
        <p14:creationId xmlns:p14="http://schemas.microsoft.com/office/powerpoint/2010/main" val="2376786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6F266C-D3D0-478B-A29C-530397FAB47A}"/>
              </a:ext>
            </a:extLst>
          </p:cNvPr>
          <p:cNvSpPr>
            <a:spLocks noGrp="1"/>
          </p:cNvSpPr>
          <p:nvPr>
            <p:ph type="ctrTitle"/>
          </p:nvPr>
        </p:nvSpPr>
        <p:spPr>
          <a:xfrm>
            <a:off x="3045368" y="2043663"/>
            <a:ext cx="6105194" cy="2031055"/>
          </a:xfrm>
        </p:spPr>
        <p:txBody>
          <a:bodyPr>
            <a:normAutofit/>
          </a:bodyPr>
          <a:lstStyle/>
          <a:p>
            <a:r>
              <a:rPr lang="mi-NZ">
                <a:solidFill>
                  <a:srgbClr val="FFFFFF"/>
                </a:solidFill>
              </a:rPr>
              <a:t>English Semester Options for Year 11</a:t>
            </a:r>
            <a:endParaRPr lang="en-NZ">
              <a:solidFill>
                <a:srgbClr val="FFFFFF"/>
              </a:solidFill>
            </a:endParaRPr>
          </a:p>
        </p:txBody>
      </p:sp>
      <p:sp>
        <p:nvSpPr>
          <p:cNvPr id="3" name="Subtitle 2">
            <a:extLst>
              <a:ext uri="{FF2B5EF4-FFF2-40B4-BE49-F238E27FC236}">
                <a16:creationId xmlns:a16="http://schemas.microsoft.com/office/drawing/2014/main" id="{F771E37A-52CF-4D6E-B042-8C7D36A61020}"/>
              </a:ext>
            </a:extLst>
          </p:cNvPr>
          <p:cNvSpPr>
            <a:spLocks noGrp="1"/>
          </p:cNvSpPr>
          <p:nvPr>
            <p:ph type="subTitle" idx="1"/>
          </p:nvPr>
        </p:nvSpPr>
        <p:spPr>
          <a:xfrm>
            <a:off x="3045368" y="4074718"/>
            <a:ext cx="6105194" cy="682079"/>
          </a:xfrm>
        </p:spPr>
        <p:txBody>
          <a:bodyPr>
            <a:normAutofit/>
          </a:bodyPr>
          <a:lstStyle/>
          <a:p>
            <a:r>
              <a:rPr lang="mi-NZ" dirty="0">
                <a:solidFill>
                  <a:srgbClr val="FFFFFF"/>
                </a:solidFill>
              </a:rPr>
              <a:t>2020</a:t>
            </a:r>
            <a:endParaRPr lang="en-NZ" dirty="0">
              <a:solidFill>
                <a:srgbClr val="FFFFFF"/>
              </a:solidFill>
            </a:endParaRPr>
          </a:p>
        </p:txBody>
      </p:sp>
    </p:spTree>
    <p:extLst>
      <p:ext uri="{BB962C8B-B14F-4D97-AF65-F5344CB8AC3E}">
        <p14:creationId xmlns:p14="http://schemas.microsoft.com/office/powerpoint/2010/main" val="2283261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C2EA-7C4D-47EC-BA14-3E432BCB4B5A}"/>
              </a:ext>
            </a:extLst>
          </p:cNvPr>
          <p:cNvSpPr>
            <a:spLocks noGrp="1"/>
          </p:cNvSpPr>
          <p:nvPr>
            <p:ph type="title"/>
          </p:nvPr>
        </p:nvSpPr>
        <p:spPr>
          <a:xfrm>
            <a:off x="4965430" y="629268"/>
            <a:ext cx="6586491" cy="1286160"/>
          </a:xfrm>
        </p:spPr>
        <p:txBody>
          <a:bodyPr anchor="b">
            <a:normAutofit/>
          </a:bodyPr>
          <a:lstStyle/>
          <a:p>
            <a:r>
              <a:rPr lang="en-NZ" sz="4100" dirty="0"/>
              <a:t>The Art of War - 11</a:t>
            </a:r>
            <a:r>
              <a:rPr lang="en-NZ" dirty="0"/>
              <a:t>ENA</a:t>
            </a:r>
            <a:br>
              <a:rPr lang="en-NZ" sz="4100" dirty="0"/>
            </a:br>
            <a:endParaRPr lang="en-NZ" sz="4100" dirty="0"/>
          </a:p>
        </p:txBody>
      </p:sp>
      <p:pic>
        <p:nvPicPr>
          <p:cNvPr id="5" name="Picture 4">
            <a:extLst>
              <a:ext uri="{FF2B5EF4-FFF2-40B4-BE49-F238E27FC236}">
                <a16:creationId xmlns:a16="http://schemas.microsoft.com/office/drawing/2014/main" id="{266456FA-D1F8-4D57-B9D0-FFE78D97A03A}"/>
              </a:ext>
            </a:extLst>
          </p:cNvPr>
          <p:cNvPicPr>
            <a:picLocks noChangeAspect="1"/>
          </p:cNvPicPr>
          <p:nvPr/>
        </p:nvPicPr>
        <p:blipFill rotWithShape="1">
          <a:blip r:embed="rId2"/>
          <a:srcRect l="12921" r="20838"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8A7DA6-FE3D-4BDC-841A-A8D4219E206C}"/>
              </a:ext>
            </a:extLst>
          </p:cNvPr>
          <p:cNvSpPr>
            <a:spLocks noGrp="1"/>
          </p:cNvSpPr>
          <p:nvPr>
            <p:ph idx="1"/>
          </p:nvPr>
        </p:nvSpPr>
        <p:spPr>
          <a:xfrm>
            <a:off x="4965431" y="2314808"/>
            <a:ext cx="6586489" cy="4248552"/>
          </a:xfrm>
        </p:spPr>
        <p:txBody>
          <a:bodyPr>
            <a:normAutofit/>
          </a:bodyPr>
          <a:lstStyle/>
          <a:p>
            <a:pPr marL="0" indent="0">
              <a:buNone/>
            </a:pPr>
            <a:r>
              <a:rPr lang="en-US" sz="2000" dirty="0"/>
              <a:t>Why read and view about war for an entire semester?  Why give so much attention to the literature produced by those who were there?  </a:t>
            </a:r>
          </a:p>
          <a:p>
            <a:pPr marL="0" indent="0">
              <a:buNone/>
            </a:pPr>
            <a:r>
              <a:rPr lang="en-US" sz="2000" dirty="0"/>
              <a:t>This semester course, named after an ancient Chinese text by Sun Tzu, focuses on the horror and reality of war, how war effects those involved and some of the reasons why we go to war. </a:t>
            </a:r>
          </a:p>
          <a:p>
            <a:pPr marL="0" indent="0">
              <a:buNone/>
            </a:pPr>
            <a:r>
              <a:rPr lang="en-US" sz="2000"/>
              <a:t>The </a:t>
            </a:r>
            <a:r>
              <a:rPr lang="en-US" sz="2000" dirty="0"/>
              <a:t>course will take in a film and a range of short written texts on the wars of the 20</a:t>
            </a:r>
            <a:r>
              <a:rPr lang="en-US" sz="2000" baseline="30000" dirty="0"/>
              <a:t>th</a:t>
            </a:r>
            <a:r>
              <a:rPr lang="en-US" sz="2000" dirty="0"/>
              <a:t> and 21</a:t>
            </a:r>
            <a:r>
              <a:rPr lang="en-US" sz="2000" baseline="30000" dirty="0"/>
              <a:t>st</a:t>
            </a:r>
            <a:r>
              <a:rPr lang="en-US" sz="2000" dirty="0"/>
              <a:t> centuries.  </a:t>
            </a:r>
          </a:p>
          <a:p>
            <a:pPr marL="0" indent="0">
              <a:buNone/>
            </a:pPr>
            <a:r>
              <a:rPr lang="en-US" sz="2000" dirty="0"/>
              <a:t>Students have the opportunity to delve into an area of interest they wish to explore for their Connections Across Texts assessment, such as the Vietnam War, the Holocaust, the World Wars or recent conflicts, such as the War on Terror. </a:t>
            </a:r>
          </a:p>
          <a:p>
            <a:pPr marL="0" indent="0">
              <a:buNone/>
            </a:pPr>
            <a:endParaRPr lang="en-NZ" sz="1900" dirty="0"/>
          </a:p>
        </p:txBody>
      </p:sp>
    </p:spTree>
    <p:extLst>
      <p:ext uri="{BB962C8B-B14F-4D97-AF65-F5344CB8AC3E}">
        <p14:creationId xmlns:p14="http://schemas.microsoft.com/office/powerpoint/2010/main" val="70422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9C7E19-3F8D-4824-B5B2-EB044E861A82}"/>
              </a:ext>
            </a:extLst>
          </p:cNvPr>
          <p:cNvSpPr>
            <a:spLocks noGrp="1"/>
          </p:cNvSpPr>
          <p:nvPr>
            <p:ph type="title"/>
          </p:nvPr>
        </p:nvSpPr>
        <p:spPr>
          <a:xfrm>
            <a:off x="1179226" y="826680"/>
            <a:ext cx="9833548" cy="1325563"/>
          </a:xfrm>
        </p:spPr>
        <p:txBody>
          <a:bodyPr>
            <a:normAutofit/>
          </a:bodyPr>
          <a:lstStyle/>
          <a:p>
            <a:pPr algn="ctr"/>
            <a:r>
              <a:rPr lang="en-NZ" sz="4000">
                <a:solidFill>
                  <a:srgbClr val="FFFFFF"/>
                </a:solidFill>
              </a:rPr>
              <a:t>Restrictions</a:t>
            </a:r>
          </a:p>
        </p:txBody>
      </p:sp>
      <p:graphicFrame>
        <p:nvGraphicFramePr>
          <p:cNvPr id="5" name="Content Placeholder 2">
            <a:extLst>
              <a:ext uri="{FF2B5EF4-FFF2-40B4-BE49-F238E27FC236}">
                <a16:creationId xmlns:a16="http://schemas.microsoft.com/office/drawing/2014/main" id="{0F26A6C2-D8A8-4FE9-9A3A-80FBFEF0BB68}"/>
              </a:ext>
            </a:extLst>
          </p:cNvPr>
          <p:cNvGraphicFramePr>
            <a:graphicFrameLocks noGrp="1"/>
          </p:cNvGraphicFramePr>
          <p:nvPr>
            <p:ph idx="1"/>
            <p:extLst>
              <p:ext uri="{D42A27DB-BD31-4B8C-83A1-F6EECF244321}">
                <p14:modId xmlns:p14="http://schemas.microsoft.com/office/powerpoint/2010/main" val="2516962059"/>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1785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tall tree with white background">
            <a:extLst>
              <a:ext uri="{FF2B5EF4-FFF2-40B4-BE49-F238E27FC236}">
                <a16:creationId xmlns:a16="http://schemas.microsoft.com/office/drawing/2014/main" id="{7B5675E9-F236-4C08-BA7D-5ACA13DE05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5" r="8357" b="4266"/>
          <a:stretch/>
        </p:blipFill>
        <p:spPr bwMode="auto">
          <a:xfrm>
            <a:off x="-145774" y="146306"/>
            <a:ext cx="3770141" cy="6565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906B85-E012-4D6D-BC59-1D9871176698}"/>
              </a:ext>
            </a:extLst>
          </p:cNvPr>
          <p:cNvSpPr>
            <a:spLocks noGrp="1"/>
          </p:cNvSpPr>
          <p:nvPr>
            <p:ph type="ctrTitle"/>
          </p:nvPr>
        </p:nvSpPr>
        <p:spPr>
          <a:xfrm>
            <a:off x="3048000" y="594020"/>
            <a:ext cx="9144000" cy="1655763"/>
          </a:xfrm>
        </p:spPr>
        <p:txBody>
          <a:bodyPr>
            <a:normAutofit fontScale="90000"/>
          </a:bodyPr>
          <a:lstStyle/>
          <a:p>
            <a:r>
              <a:rPr lang="en-NZ" dirty="0"/>
              <a:t>English in the Outdoors – part 1</a:t>
            </a:r>
            <a:br>
              <a:rPr lang="en-NZ" dirty="0"/>
            </a:br>
            <a:r>
              <a:rPr lang="en-NZ" dirty="0"/>
              <a:t>11ENO a</a:t>
            </a:r>
          </a:p>
        </p:txBody>
      </p:sp>
      <p:sp>
        <p:nvSpPr>
          <p:cNvPr id="3" name="Subtitle 2">
            <a:extLst>
              <a:ext uri="{FF2B5EF4-FFF2-40B4-BE49-F238E27FC236}">
                <a16:creationId xmlns:a16="http://schemas.microsoft.com/office/drawing/2014/main" id="{AC266C6C-F9F4-4B00-9C38-7EBE56B2FA28}"/>
              </a:ext>
            </a:extLst>
          </p:cNvPr>
          <p:cNvSpPr>
            <a:spLocks noGrp="1"/>
          </p:cNvSpPr>
          <p:nvPr>
            <p:ph type="subTitle" idx="1"/>
          </p:nvPr>
        </p:nvSpPr>
        <p:spPr>
          <a:xfrm>
            <a:off x="3419061" y="2385390"/>
            <a:ext cx="8553864" cy="4015409"/>
          </a:xfrm>
        </p:spPr>
        <p:txBody>
          <a:bodyPr>
            <a:normAutofit/>
          </a:bodyPr>
          <a:lstStyle/>
          <a:p>
            <a:pPr algn="l"/>
            <a:r>
              <a:rPr lang="en-US" dirty="0"/>
              <a:t>A full year course with an entry and exit point and the changeover between semesters. </a:t>
            </a:r>
            <a:r>
              <a:rPr lang="en-NZ" dirty="0"/>
              <a:t>This is a course where learning experiences and class texts will centre around the outdoors. </a:t>
            </a:r>
            <a:endParaRPr lang="en-US" dirty="0"/>
          </a:p>
          <a:p>
            <a:pPr algn="l"/>
            <a:endParaRPr lang="en-US" dirty="0"/>
          </a:p>
          <a:p>
            <a:pPr algn="l"/>
            <a:r>
              <a:rPr lang="en-NZ" dirty="0"/>
              <a:t>ENOE1A:  English in the Outdoors A – Environmental Issues</a:t>
            </a:r>
          </a:p>
          <a:p>
            <a:pPr algn="l"/>
            <a:r>
              <a:rPr lang="en-NZ" dirty="0"/>
              <a:t>We will explore tramping, hunting, fishing and riding within an Education context. There is a focus on communication and collaboration between students. We will use our incredible local area and environment to experience the outdoors and develop reading, writing, evaluating and speaking skills.</a:t>
            </a:r>
            <a:endParaRPr lang="en-US" dirty="0"/>
          </a:p>
          <a:p>
            <a:pPr algn="l"/>
            <a:endParaRPr lang="en-NZ" dirty="0"/>
          </a:p>
        </p:txBody>
      </p:sp>
    </p:spTree>
    <p:extLst>
      <p:ext uri="{BB962C8B-B14F-4D97-AF65-F5344CB8AC3E}">
        <p14:creationId xmlns:p14="http://schemas.microsoft.com/office/powerpoint/2010/main" val="251561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tall tree with white background">
            <a:extLst>
              <a:ext uri="{FF2B5EF4-FFF2-40B4-BE49-F238E27FC236}">
                <a16:creationId xmlns:a16="http://schemas.microsoft.com/office/drawing/2014/main" id="{7B5675E9-F236-4C08-BA7D-5ACA13DE05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5" r="8357" b="4266"/>
          <a:stretch/>
        </p:blipFill>
        <p:spPr bwMode="auto">
          <a:xfrm>
            <a:off x="-145774" y="146306"/>
            <a:ext cx="3770141" cy="6565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906B85-E012-4D6D-BC59-1D9871176698}"/>
              </a:ext>
            </a:extLst>
          </p:cNvPr>
          <p:cNvSpPr>
            <a:spLocks noGrp="1"/>
          </p:cNvSpPr>
          <p:nvPr>
            <p:ph type="ctrTitle"/>
          </p:nvPr>
        </p:nvSpPr>
        <p:spPr>
          <a:xfrm>
            <a:off x="3048000" y="594020"/>
            <a:ext cx="9144000" cy="1655763"/>
          </a:xfrm>
        </p:spPr>
        <p:txBody>
          <a:bodyPr>
            <a:normAutofit fontScale="90000"/>
          </a:bodyPr>
          <a:lstStyle/>
          <a:p>
            <a:r>
              <a:rPr lang="en-NZ" dirty="0"/>
              <a:t>English in the Outdoors – part 2</a:t>
            </a:r>
            <a:br>
              <a:rPr lang="en-NZ" dirty="0"/>
            </a:br>
            <a:r>
              <a:rPr lang="en-NZ" dirty="0"/>
              <a:t>11ENO b</a:t>
            </a:r>
          </a:p>
        </p:txBody>
      </p:sp>
      <p:sp>
        <p:nvSpPr>
          <p:cNvPr id="3" name="Subtitle 2">
            <a:extLst>
              <a:ext uri="{FF2B5EF4-FFF2-40B4-BE49-F238E27FC236}">
                <a16:creationId xmlns:a16="http://schemas.microsoft.com/office/drawing/2014/main" id="{AC266C6C-F9F4-4B00-9C38-7EBE56B2FA28}"/>
              </a:ext>
            </a:extLst>
          </p:cNvPr>
          <p:cNvSpPr>
            <a:spLocks noGrp="1"/>
          </p:cNvSpPr>
          <p:nvPr>
            <p:ph type="subTitle" idx="1"/>
          </p:nvPr>
        </p:nvSpPr>
        <p:spPr>
          <a:xfrm>
            <a:off x="3419061" y="2385390"/>
            <a:ext cx="8553864" cy="4015409"/>
          </a:xfrm>
        </p:spPr>
        <p:txBody>
          <a:bodyPr>
            <a:normAutofit/>
          </a:bodyPr>
          <a:lstStyle/>
          <a:p>
            <a:pPr algn="l"/>
            <a:r>
              <a:rPr lang="en-US" dirty="0"/>
              <a:t>A full year course with an entry and exit point and the changeover between semesters. </a:t>
            </a:r>
            <a:r>
              <a:rPr lang="en-NZ" dirty="0"/>
              <a:t>This is a course where learning experiences and class texts will centre around the outdoors. </a:t>
            </a:r>
            <a:endParaRPr lang="en-US" dirty="0"/>
          </a:p>
          <a:p>
            <a:pPr algn="l"/>
            <a:r>
              <a:rPr lang="en-NZ" dirty="0"/>
              <a:t>ENOC1A: English in the Outdoors B - Connecting with our Environment</a:t>
            </a:r>
          </a:p>
          <a:p>
            <a:pPr algn="l"/>
            <a:r>
              <a:rPr lang="en-NZ" dirty="0"/>
              <a:t>Throughout this English course we will explore outdoor and environmental issues as well experiencing what our local environment has to offer. There is a focus on communication and collaboration between students as we learn and develop reading, writing, viewing and speaking skills.</a:t>
            </a:r>
          </a:p>
        </p:txBody>
      </p:sp>
    </p:spTree>
    <p:extLst>
      <p:ext uri="{BB962C8B-B14F-4D97-AF65-F5344CB8AC3E}">
        <p14:creationId xmlns:p14="http://schemas.microsoft.com/office/powerpoint/2010/main" val="113081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EA6271-F8FC-4FC7-B7DE-6601243DDB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264" y="3316069"/>
            <a:ext cx="2467658" cy="3290211"/>
          </a:xfrm>
        </p:spPr>
      </p:pic>
      <p:pic>
        <p:nvPicPr>
          <p:cNvPr id="13" name="Picture 12">
            <a:extLst>
              <a:ext uri="{FF2B5EF4-FFF2-40B4-BE49-F238E27FC236}">
                <a16:creationId xmlns:a16="http://schemas.microsoft.com/office/drawing/2014/main" id="{A5CBD91C-AC5C-4176-8169-7668E0D1A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490" y="4281920"/>
            <a:ext cx="2920914" cy="2190686"/>
          </a:xfrm>
          <a:prstGeom prst="rect">
            <a:avLst/>
          </a:prstGeom>
        </p:spPr>
      </p:pic>
      <p:pic>
        <p:nvPicPr>
          <p:cNvPr id="15" name="Picture 14">
            <a:extLst>
              <a:ext uri="{FF2B5EF4-FFF2-40B4-BE49-F238E27FC236}">
                <a16:creationId xmlns:a16="http://schemas.microsoft.com/office/drawing/2014/main" id="{90B2E333-D146-49DB-A834-4FF0E26C5061}"/>
              </a:ext>
            </a:extLst>
          </p:cNvPr>
          <p:cNvPicPr>
            <a:picLocks noChangeAspect="1"/>
          </p:cNvPicPr>
          <p:nvPr/>
        </p:nvPicPr>
        <p:blipFill rotWithShape="1">
          <a:blip r:embed="rId4">
            <a:extLst>
              <a:ext uri="{28A0092B-C50C-407E-A947-70E740481C1C}">
                <a14:useLocalDpi xmlns:a14="http://schemas.microsoft.com/office/drawing/2010/main" val="0"/>
              </a:ext>
            </a:extLst>
          </a:blip>
          <a:srcRect b="18564"/>
          <a:stretch/>
        </p:blipFill>
        <p:spPr>
          <a:xfrm>
            <a:off x="7419187" y="3869635"/>
            <a:ext cx="4662460" cy="2847687"/>
          </a:xfrm>
          <a:prstGeom prst="rect">
            <a:avLst/>
          </a:prstGeom>
        </p:spPr>
      </p:pic>
      <p:pic>
        <p:nvPicPr>
          <p:cNvPr id="21" name="Picture 20">
            <a:extLst>
              <a:ext uri="{FF2B5EF4-FFF2-40B4-BE49-F238E27FC236}">
                <a16:creationId xmlns:a16="http://schemas.microsoft.com/office/drawing/2014/main" id="{5DF8EE9B-C332-45D5-A9CF-C807617A2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0306" y="214197"/>
            <a:ext cx="2002261" cy="2669681"/>
          </a:xfrm>
          <a:prstGeom prst="rect">
            <a:avLst/>
          </a:prstGeom>
        </p:spPr>
      </p:pic>
      <p:pic>
        <p:nvPicPr>
          <p:cNvPr id="23" name="Picture 22">
            <a:extLst>
              <a:ext uri="{FF2B5EF4-FFF2-40B4-BE49-F238E27FC236}">
                <a16:creationId xmlns:a16="http://schemas.microsoft.com/office/drawing/2014/main" id="{66953CCE-8357-48E0-B024-863A85B849E9}"/>
              </a:ext>
            </a:extLst>
          </p:cNvPr>
          <p:cNvPicPr>
            <a:picLocks noChangeAspect="1"/>
          </p:cNvPicPr>
          <p:nvPr/>
        </p:nvPicPr>
        <p:blipFill rotWithShape="1">
          <a:blip r:embed="rId6">
            <a:extLst>
              <a:ext uri="{28A0092B-C50C-407E-A947-70E740481C1C}">
                <a14:useLocalDpi xmlns:a14="http://schemas.microsoft.com/office/drawing/2010/main" val="0"/>
              </a:ext>
            </a:extLst>
          </a:blip>
          <a:srcRect r="14689"/>
          <a:stretch/>
        </p:blipFill>
        <p:spPr>
          <a:xfrm>
            <a:off x="103265" y="251721"/>
            <a:ext cx="2365571" cy="2079644"/>
          </a:xfrm>
          <a:prstGeom prst="rect">
            <a:avLst/>
          </a:prstGeom>
        </p:spPr>
      </p:pic>
      <p:pic>
        <p:nvPicPr>
          <p:cNvPr id="8" name="Picture 7" descr="A person wearing a uniform&#10;&#10;Description generated with very high confidence">
            <a:extLst>
              <a:ext uri="{FF2B5EF4-FFF2-40B4-BE49-F238E27FC236}">
                <a16:creationId xmlns:a16="http://schemas.microsoft.com/office/drawing/2014/main" id="{78115115-6A95-4A59-BD8D-6D7FEE78D9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3827" y="351722"/>
            <a:ext cx="2522854" cy="3363804"/>
          </a:xfrm>
          <a:prstGeom prst="rect">
            <a:avLst/>
          </a:prstGeom>
        </p:spPr>
      </p:pic>
      <p:pic>
        <p:nvPicPr>
          <p:cNvPr id="10" name="Picture 9" descr="A group of people sitting on a rock&#10;&#10;Description generated with very high confidence">
            <a:extLst>
              <a:ext uri="{FF2B5EF4-FFF2-40B4-BE49-F238E27FC236}">
                <a16:creationId xmlns:a16="http://schemas.microsoft.com/office/drawing/2014/main" id="{4D5B6CBB-EE03-436E-BCCA-2215075E7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4589" y="214197"/>
            <a:ext cx="3657600" cy="2743200"/>
          </a:xfrm>
          <a:prstGeom prst="rect">
            <a:avLst/>
          </a:prstGeom>
        </p:spPr>
      </p:pic>
      <p:sp>
        <p:nvSpPr>
          <p:cNvPr id="14" name="TextBox 13">
            <a:extLst>
              <a:ext uri="{FF2B5EF4-FFF2-40B4-BE49-F238E27FC236}">
                <a16:creationId xmlns:a16="http://schemas.microsoft.com/office/drawing/2014/main" id="{8BE6AF27-0C37-49E8-BC81-B0C8D832A45A}"/>
              </a:ext>
            </a:extLst>
          </p:cNvPr>
          <p:cNvSpPr txBox="1"/>
          <p:nvPr/>
        </p:nvSpPr>
        <p:spPr>
          <a:xfrm>
            <a:off x="229811" y="2832243"/>
            <a:ext cx="4984015" cy="400110"/>
          </a:xfrm>
          <a:prstGeom prst="rect">
            <a:avLst/>
          </a:prstGeom>
          <a:noFill/>
        </p:spPr>
        <p:txBody>
          <a:bodyPr wrap="square" rtlCol="0">
            <a:spAutoFit/>
          </a:bodyPr>
          <a:lstStyle/>
          <a:p>
            <a:r>
              <a:rPr lang="en-NZ" sz="2000" dirty="0"/>
              <a:t>Overnight tramp into Woolshed Creek</a:t>
            </a:r>
          </a:p>
        </p:txBody>
      </p:sp>
      <p:sp>
        <p:nvSpPr>
          <p:cNvPr id="16" name="TextBox 15">
            <a:extLst>
              <a:ext uri="{FF2B5EF4-FFF2-40B4-BE49-F238E27FC236}">
                <a16:creationId xmlns:a16="http://schemas.microsoft.com/office/drawing/2014/main" id="{C832801C-FFAA-41AF-A974-C8570D5AA079}"/>
              </a:ext>
            </a:extLst>
          </p:cNvPr>
          <p:cNvSpPr txBox="1"/>
          <p:nvPr/>
        </p:nvSpPr>
        <p:spPr>
          <a:xfrm>
            <a:off x="8097399" y="3111506"/>
            <a:ext cx="3984248" cy="400110"/>
          </a:xfrm>
          <a:prstGeom prst="rect">
            <a:avLst/>
          </a:prstGeom>
          <a:noFill/>
        </p:spPr>
        <p:txBody>
          <a:bodyPr wrap="square" rtlCol="0">
            <a:spAutoFit/>
          </a:bodyPr>
          <a:lstStyle/>
          <a:p>
            <a:pPr algn="ctr"/>
            <a:r>
              <a:rPr lang="en-NZ" sz="2000" dirty="0"/>
              <a:t>Jetboating on the Waimakariri River</a:t>
            </a:r>
          </a:p>
        </p:txBody>
      </p:sp>
      <p:sp>
        <p:nvSpPr>
          <p:cNvPr id="17" name="TextBox 16">
            <a:extLst>
              <a:ext uri="{FF2B5EF4-FFF2-40B4-BE49-F238E27FC236}">
                <a16:creationId xmlns:a16="http://schemas.microsoft.com/office/drawing/2014/main" id="{E5DF1F26-920D-4BDD-8AA3-0079376ED637}"/>
              </a:ext>
            </a:extLst>
          </p:cNvPr>
          <p:cNvSpPr txBox="1"/>
          <p:nvPr/>
        </p:nvSpPr>
        <p:spPr>
          <a:xfrm>
            <a:off x="4375938" y="3669580"/>
            <a:ext cx="3602003" cy="400110"/>
          </a:xfrm>
          <a:prstGeom prst="rect">
            <a:avLst/>
          </a:prstGeom>
          <a:noFill/>
        </p:spPr>
        <p:txBody>
          <a:bodyPr wrap="square" rtlCol="0">
            <a:spAutoFit/>
          </a:bodyPr>
          <a:lstStyle/>
          <a:p>
            <a:r>
              <a:rPr lang="en-NZ" sz="2000" dirty="0"/>
              <a:t>Paintball at </a:t>
            </a:r>
            <a:r>
              <a:rPr lang="en-NZ" sz="2000" dirty="0" err="1"/>
              <a:t>McLeans</a:t>
            </a:r>
            <a:r>
              <a:rPr lang="en-NZ" sz="2000" dirty="0"/>
              <a:t> Island </a:t>
            </a:r>
          </a:p>
        </p:txBody>
      </p:sp>
    </p:spTree>
    <p:extLst>
      <p:ext uri="{BB962C8B-B14F-4D97-AF65-F5344CB8AC3E}">
        <p14:creationId xmlns:p14="http://schemas.microsoft.com/office/powerpoint/2010/main" val="1715202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839A1-6C67-4513-A7A5-92CDCD209FE1}"/>
              </a:ext>
            </a:extLst>
          </p:cNvPr>
          <p:cNvSpPr>
            <a:spLocks noGrp="1"/>
          </p:cNvSpPr>
          <p:nvPr>
            <p:ph type="title"/>
          </p:nvPr>
        </p:nvSpPr>
        <p:spPr>
          <a:xfrm>
            <a:off x="838200" y="963877"/>
            <a:ext cx="3494362" cy="4930246"/>
          </a:xfrm>
        </p:spPr>
        <p:txBody>
          <a:bodyPr>
            <a:normAutofit/>
          </a:bodyPr>
          <a:lstStyle/>
          <a:p>
            <a:pPr algn="r"/>
            <a:r>
              <a:rPr lang="en-NZ">
                <a:solidFill>
                  <a:schemeClr val="accent1"/>
                </a:solidFill>
              </a:rPr>
              <a:t>Restrictions</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364DB3-AEE4-4791-BF50-775DF87F93F2}"/>
              </a:ext>
            </a:extLst>
          </p:cNvPr>
          <p:cNvSpPr>
            <a:spLocks noGrp="1"/>
          </p:cNvSpPr>
          <p:nvPr>
            <p:ph idx="1"/>
          </p:nvPr>
        </p:nvSpPr>
        <p:spPr>
          <a:xfrm>
            <a:off x="4976031" y="963877"/>
            <a:ext cx="6377769" cy="4930246"/>
          </a:xfrm>
        </p:spPr>
        <p:txBody>
          <a:bodyPr anchor="ctr">
            <a:normAutofit/>
          </a:bodyPr>
          <a:lstStyle/>
          <a:p>
            <a:pPr marL="0" indent="0">
              <a:buNone/>
            </a:pPr>
            <a:r>
              <a:rPr lang="en-NZ" sz="2400" dirty="0"/>
              <a:t>11ENO a</a:t>
            </a:r>
          </a:p>
          <a:p>
            <a:pPr marL="0" indent="0" fontAlgn="base">
              <a:buNone/>
            </a:pPr>
            <a:r>
              <a:rPr lang="en-US" sz="2400" dirty="0"/>
              <a:t>This course offers the same achievement standard: </a:t>
            </a:r>
          </a:p>
          <a:p>
            <a:pPr fontAlgn="base"/>
            <a:r>
              <a:rPr lang="en-US" sz="2400" dirty="0"/>
              <a:t>Just the Facts: Documentary in English  </a:t>
            </a:r>
          </a:p>
          <a:p>
            <a:pPr fontAlgn="base"/>
            <a:endParaRPr lang="en-US" sz="2400" dirty="0"/>
          </a:p>
          <a:p>
            <a:pPr marL="0" indent="0" fontAlgn="base">
              <a:buNone/>
            </a:pPr>
            <a:r>
              <a:rPr lang="en-US" sz="2400" dirty="0"/>
              <a:t>11ENO b</a:t>
            </a:r>
          </a:p>
          <a:p>
            <a:pPr marL="0" indent="0" fontAlgn="base">
              <a:buNone/>
            </a:pPr>
            <a:r>
              <a:rPr lang="en-US" sz="2400" dirty="0"/>
              <a:t>These courses offer the same achievement standard: </a:t>
            </a:r>
          </a:p>
          <a:p>
            <a:pPr fontAlgn="base"/>
            <a:r>
              <a:rPr lang="en-US" sz="2400" dirty="0"/>
              <a:t>Myths and Legends </a:t>
            </a:r>
          </a:p>
          <a:p>
            <a:pPr fontAlgn="base"/>
            <a:r>
              <a:rPr lang="en-US" sz="2400" dirty="0"/>
              <a:t>The Art of War </a:t>
            </a:r>
          </a:p>
          <a:p>
            <a:pPr marL="0" indent="0" fontAlgn="base">
              <a:buNone/>
            </a:pPr>
            <a:endParaRPr lang="en-US" sz="2400" dirty="0"/>
          </a:p>
          <a:p>
            <a:pPr marL="0" indent="0">
              <a:buNone/>
            </a:pPr>
            <a:endParaRPr lang="en-NZ" sz="2400" dirty="0"/>
          </a:p>
        </p:txBody>
      </p:sp>
    </p:spTree>
    <p:extLst>
      <p:ext uri="{BB962C8B-B14F-4D97-AF65-F5344CB8AC3E}">
        <p14:creationId xmlns:p14="http://schemas.microsoft.com/office/powerpoint/2010/main" val="1934626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2DBF-8E33-429D-A7EF-41096AA91295}"/>
              </a:ext>
            </a:extLst>
          </p:cNvPr>
          <p:cNvSpPr>
            <a:spLocks noGrp="1"/>
          </p:cNvSpPr>
          <p:nvPr>
            <p:ph type="title"/>
          </p:nvPr>
        </p:nvSpPr>
        <p:spPr>
          <a:xfrm>
            <a:off x="461639" y="629266"/>
            <a:ext cx="6498454" cy="1676603"/>
          </a:xfrm>
        </p:spPr>
        <p:txBody>
          <a:bodyPr>
            <a:normAutofit fontScale="90000"/>
          </a:bodyPr>
          <a:lstStyle/>
          <a:p>
            <a:r>
              <a:rPr lang="en-NZ" dirty="0"/>
              <a:t>Literacy in English - parts 1 &amp; 2</a:t>
            </a:r>
            <a:br>
              <a:rPr lang="en-NZ" dirty="0"/>
            </a:br>
            <a:r>
              <a:rPr lang="en-NZ" dirty="0"/>
              <a:t>Full year course – 11ENL a &amp; b</a:t>
            </a:r>
            <a:br>
              <a:rPr lang="en-NZ" sz="3200" dirty="0"/>
            </a:br>
            <a:endParaRPr lang="en-NZ" sz="3100" dirty="0"/>
          </a:p>
        </p:txBody>
      </p:sp>
      <p:sp>
        <p:nvSpPr>
          <p:cNvPr id="3" name="Content Placeholder 2">
            <a:extLst>
              <a:ext uri="{FF2B5EF4-FFF2-40B4-BE49-F238E27FC236}">
                <a16:creationId xmlns:a16="http://schemas.microsoft.com/office/drawing/2014/main" id="{C4E03E64-64DB-4579-80BD-F821F8B2C348}"/>
              </a:ext>
            </a:extLst>
          </p:cNvPr>
          <p:cNvSpPr>
            <a:spLocks noGrp="1"/>
          </p:cNvSpPr>
          <p:nvPr>
            <p:ph idx="1"/>
          </p:nvPr>
        </p:nvSpPr>
        <p:spPr>
          <a:xfrm>
            <a:off x="648930" y="2085976"/>
            <a:ext cx="5513745" cy="4514850"/>
          </a:xfrm>
        </p:spPr>
        <p:txBody>
          <a:bodyPr>
            <a:normAutofit fontScale="85000" lnSpcReduction="20000"/>
          </a:bodyPr>
          <a:lstStyle/>
          <a:p>
            <a:pPr marL="0" indent="0" fontAlgn="base">
              <a:buNone/>
            </a:pPr>
            <a:r>
              <a:rPr lang="en-US" dirty="0"/>
              <a:t>This is a full year course designed to support students who need to build their literacy. Students will learn how to solve problems and work co-operatively through a range of projects. </a:t>
            </a:r>
          </a:p>
          <a:p>
            <a:pPr marL="0" indent="0" fontAlgn="base">
              <a:buNone/>
            </a:pPr>
            <a:r>
              <a:rPr lang="en-US" dirty="0"/>
              <a:t>Each term has a project focus which allows students to create, view and explore a range of texts.  </a:t>
            </a:r>
          </a:p>
          <a:p>
            <a:pPr marL="0" indent="0" fontAlgn="base">
              <a:buNone/>
            </a:pPr>
            <a:r>
              <a:rPr lang="en-US" dirty="0"/>
              <a:t>Students will be assessed internally throughout their different project work to form the Literacy Unit Standard Package. </a:t>
            </a:r>
          </a:p>
          <a:p>
            <a:pPr marL="0" indent="0" fontAlgn="base">
              <a:buNone/>
            </a:pPr>
            <a:r>
              <a:rPr lang="en-US" dirty="0"/>
              <a:t>There will be an exit and entry point for this course at the semester changeover.  </a:t>
            </a:r>
          </a:p>
          <a:p>
            <a:pPr marL="0" indent="0" fontAlgn="base">
              <a:buNone/>
            </a:pPr>
            <a:r>
              <a:rPr lang="en-US" dirty="0"/>
              <a:t>Students need to pass all three unit standards to gain Level 1 literacy. </a:t>
            </a:r>
            <a:endParaRPr lang="en-US" sz="2400" dirty="0"/>
          </a:p>
          <a:p>
            <a:pPr marL="0" indent="0">
              <a:buNone/>
            </a:pPr>
            <a:endParaRPr lang="en-NZ" sz="2600" dirty="0"/>
          </a:p>
        </p:txBody>
      </p:sp>
      <p:pic>
        <p:nvPicPr>
          <p:cNvPr id="8" name="Picture 7">
            <a:extLst>
              <a:ext uri="{FF2B5EF4-FFF2-40B4-BE49-F238E27FC236}">
                <a16:creationId xmlns:a16="http://schemas.microsoft.com/office/drawing/2014/main" id="{F435BDAC-9BA4-44B7-907C-07414D3F4852}"/>
              </a:ext>
            </a:extLst>
          </p:cNvPr>
          <p:cNvPicPr>
            <a:picLocks noChangeAspect="1"/>
          </p:cNvPicPr>
          <p:nvPr/>
        </p:nvPicPr>
        <p:blipFill rotWithShape="1">
          <a:blip r:embed="rId2">
            <a:extLst>
              <a:ext uri="{28A0092B-C50C-407E-A947-70E740481C1C}">
                <a14:useLocalDpi xmlns:a14="http://schemas.microsoft.com/office/drawing/2010/main" val="0"/>
              </a:ext>
            </a:extLst>
          </a:blip>
          <a:srcRect r="2080" b="-2"/>
          <a:stretch/>
        </p:blipFill>
        <p:spPr>
          <a:xfrm>
            <a:off x="6849456" y="1028934"/>
            <a:ext cx="4998663" cy="5104932"/>
          </a:xfrm>
          <a:prstGeom prst="rect">
            <a:avLst/>
          </a:prstGeom>
          <a:effectLst/>
        </p:spPr>
      </p:pic>
      <p:sp>
        <p:nvSpPr>
          <p:cNvPr id="4" name="AutoShape 2" descr="Image result for english">
            <a:extLst>
              <a:ext uri="{FF2B5EF4-FFF2-40B4-BE49-F238E27FC236}">
                <a16:creationId xmlns:a16="http://schemas.microsoft.com/office/drawing/2014/main" id="{192D7E83-A1AA-482A-90CE-11F313D0F6D3}"/>
              </a:ext>
            </a:extLst>
          </p:cNvPr>
          <p:cNvSpPr>
            <a:spLocks noChangeAspect="1" noChangeArrowheads="1"/>
          </p:cNvSpPr>
          <p:nvPr/>
        </p:nvSpPr>
        <p:spPr bwMode="auto">
          <a:xfrm>
            <a:off x="2995613" y="1747838"/>
            <a:ext cx="6200775" cy="3362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descr="Image result for english">
            <a:extLst>
              <a:ext uri="{FF2B5EF4-FFF2-40B4-BE49-F238E27FC236}">
                <a16:creationId xmlns:a16="http://schemas.microsoft.com/office/drawing/2014/main" id="{8EFF3E33-4DDA-48C2-B4AD-457D243FEBE4}"/>
              </a:ext>
            </a:extLst>
          </p:cNvPr>
          <p:cNvSpPr>
            <a:spLocks noChangeAspect="1" noChangeArrowheads="1"/>
          </p:cNvSpPr>
          <p:nvPr/>
        </p:nvSpPr>
        <p:spPr bwMode="auto">
          <a:xfrm>
            <a:off x="3148013" y="1900238"/>
            <a:ext cx="6200775" cy="3362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AutoShape 6" descr="Image result for english">
            <a:extLst>
              <a:ext uri="{FF2B5EF4-FFF2-40B4-BE49-F238E27FC236}">
                <a16:creationId xmlns:a16="http://schemas.microsoft.com/office/drawing/2014/main" id="{8B6FCF42-F47E-4CD5-A4C1-E0B939471E54}"/>
              </a:ext>
            </a:extLst>
          </p:cNvPr>
          <p:cNvSpPr>
            <a:spLocks noChangeAspect="1" noChangeArrowheads="1"/>
          </p:cNvSpPr>
          <p:nvPr/>
        </p:nvSpPr>
        <p:spPr bwMode="auto">
          <a:xfrm>
            <a:off x="5153025" y="3038158"/>
            <a:ext cx="6200775" cy="3362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Tree>
    <p:extLst>
      <p:ext uri="{BB962C8B-B14F-4D97-AF65-F5344CB8AC3E}">
        <p14:creationId xmlns:p14="http://schemas.microsoft.com/office/powerpoint/2010/main" val="322203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BED6-A7C9-4776-9D95-5EE2D59448B2}"/>
              </a:ext>
            </a:extLst>
          </p:cNvPr>
          <p:cNvSpPr>
            <a:spLocks noGrp="1"/>
          </p:cNvSpPr>
          <p:nvPr>
            <p:ph type="title"/>
          </p:nvPr>
        </p:nvSpPr>
        <p:spPr>
          <a:xfrm>
            <a:off x="648930" y="-3994"/>
            <a:ext cx="5127031" cy="1676603"/>
          </a:xfrm>
        </p:spPr>
        <p:txBody>
          <a:bodyPr>
            <a:normAutofit/>
          </a:bodyPr>
          <a:lstStyle/>
          <a:p>
            <a:r>
              <a:rPr lang="en-NZ" dirty="0"/>
              <a:t>In Summary</a:t>
            </a:r>
          </a:p>
        </p:txBody>
      </p:sp>
      <p:sp>
        <p:nvSpPr>
          <p:cNvPr id="3" name="Content Placeholder 2">
            <a:extLst>
              <a:ext uri="{FF2B5EF4-FFF2-40B4-BE49-F238E27FC236}">
                <a16:creationId xmlns:a16="http://schemas.microsoft.com/office/drawing/2014/main" id="{3FB7CDC0-8E7D-469D-B1A6-59602430430E}"/>
              </a:ext>
            </a:extLst>
          </p:cNvPr>
          <p:cNvSpPr>
            <a:spLocks noGrp="1"/>
          </p:cNvSpPr>
          <p:nvPr>
            <p:ph idx="1"/>
          </p:nvPr>
        </p:nvSpPr>
        <p:spPr>
          <a:xfrm>
            <a:off x="648930" y="1390650"/>
            <a:ext cx="7466370" cy="4833169"/>
          </a:xfrm>
        </p:spPr>
        <p:txBody>
          <a:bodyPr>
            <a:normAutofit fontScale="85000" lnSpcReduction="20000"/>
          </a:bodyPr>
          <a:lstStyle/>
          <a:p>
            <a:pPr marL="0" indent="0">
              <a:buNone/>
            </a:pPr>
            <a:r>
              <a:rPr lang="en-NZ" dirty="0"/>
              <a:t>Taking at least two semester courses in English is COMPULSORY in Year 11. Luckily you have lots of choice.</a:t>
            </a:r>
          </a:p>
          <a:p>
            <a:pPr marL="0" indent="0">
              <a:buNone/>
            </a:pPr>
            <a:endParaRPr lang="en-NZ" dirty="0"/>
          </a:p>
          <a:p>
            <a:pPr marL="0" indent="0">
              <a:buNone/>
            </a:pPr>
            <a:r>
              <a:rPr lang="en-NZ" dirty="0"/>
              <a:t>You can choose – </a:t>
            </a:r>
          </a:p>
          <a:p>
            <a:pPr marL="0" indent="0">
              <a:buNone/>
            </a:pPr>
            <a:r>
              <a:rPr lang="en-NZ" dirty="0"/>
              <a:t>11ENM – Myths and Legends</a:t>
            </a:r>
          </a:p>
          <a:p>
            <a:pPr marL="0" indent="0">
              <a:buNone/>
            </a:pPr>
            <a:r>
              <a:rPr lang="en-NZ" dirty="0"/>
              <a:t>11END - Just the Facts: Documentary in English</a:t>
            </a:r>
          </a:p>
          <a:p>
            <a:pPr marL="0" indent="0">
              <a:buNone/>
            </a:pPr>
            <a:r>
              <a:rPr lang="en-NZ" dirty="0"/>
              <a:t>11ENV - Look Closer: Visual English</a:t>
            </a:r>
          </a:p>
          <a:p>
            <a:pPr marL="0" indent="0">
              <a:buNone/>
            </a:pPr>
            <a:r>
              <a:rPr lang="en-NZ" dirty="0"/>
              <a:t>11ENR - Loving Literature: Reading in English</a:t>
            </a:r>
          </a:p>
          <a:p>
            <a:pPr marL="0" indent="0">
              <a:buNone/>
            </a:pPr>
            <a:r>
              <a:rPr lang="en-NZ" dirty="0"/>
              <a:t>11ENW - The Write Stuff: Writing in English</a:t>
            </a:r>
          </a:p>
          <a:p>
            <a:pPr marL="0" indent="0">
              <a:buNone/>
            </a:pPr>
            <a:r>
              <a:rPr lang="en-NZ" dirty="0"/>
              <a:t>11ENA - The Art of War</a:t>
            </a:r>
          </a:p>
          <a:p>
            <a:pPr marL="0" indent="0">
              <a:buNone/>
            </a:pPr>
            <a:r>
              <a:rPr lang="en-NZ" dirty="0"/>
              <a:t>11ENO a and 11ENO b – English in the Outdoors - parts 1 &amp; 2 (full year with exit/entry point after semester 1)</a:t>
            </a:r>
          </a:p>
          <a:p>
            <a:pPr marL="0" indent="0">
              <a:buNone/>
            </a:pPr>
            <a:r>
              <a:rPr lang="en-NZ" dirty="0"/>
              <a:t>11ENL a &amp; b – Literacy in English- parts 1 &amp; 2 (full year)</a:t>
            </a:r>
          </a:p>
          <a:p>
            <a:pPr>
              <a:buFontTx/>
              <a:buChar char="-"/>
            </a:pPr>
            <a:endParaRPr lang="en-NZ" dirty="0"/>
          </a:p>
        </p:txBody>
      </p:sp>
      <p:pic>
        <p:nvPicPr>
          <p:cNvPr id="4" name="Picture 3">
            <a:extLst>
              <a:ext uri="{FF2B5EF4-FFF2-40B4-BE49-F238E27FC236}">
                <a16:creationId xmlns:a16="http://schemas.microsoft.com/office/drawing/2014/main" id="{7BA15B49-2FDF-4DCC-BCD0-DB052BAE1AEE}"/>
              </a:ext>
            </a:extLst>
          </p:cNvPr>
          <p:cNvPicPr>
            <a:picLocks noChangeAspect="1"/>
          </p:cNvPicPr>
          <p:nvPr/>
        </p:nvPicPr>
        <p:blipFill rotWithShape="1">
          <a:blip r:embed="rId2"/>
          <a:srcRect l="403" r="1681" b="3"/>
          <a:stretch/>
        </p:blipFill>
        <p:spPr>
          <a:xfrm>
            <a:off x="8205911" y="640083"/>
            <a:ext cx="3346425" cy="3417568"/>
          </a:xfrm>
          <a:prstGeom prst="rect">
            <a:avLst/>
          </a:prstGeom>
          <a:effectLst/>
        </p:spPr>
      </p:pic>
    </p:spTree>
    <p:extLst>
      <p:ext uri="{BB962C8B-B14F-4D97-AF65-F5344CB8AC3E}">
        <p14:creationId xmlns:p14="http://schemas.microsoft.com/office/powerpoint/2010/main" val="293167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AE5961-0402-4D69-BD90-DBEA9339929A}"/>
              </a:ext>
            </a:extLst>
          </p:cNvPr>
          <p:cNvSpPr>
            <a:spLocks noGrp="1"/>
          </p:cNvSpPr>
          <p:nvPr>
            <p:ph type="title"/>
          </p:nvPr>
        </p:nvSpPr>
        <p:spPr>
          <a:xfrm>
            <a:off x="6094105" y="802955"/>
            <a:ext cx="4977976" cy="1454051"/>
          </a:xfrm>
        </p:spPr>
        <p:txBody>
          <a:bodyPr>
            <a:normAutofit/>
          </a:bodyPr>
          <a:lstStyle/>
          <a:p>
            <a:endParaRPr lang="en-NZ"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IDBadge">
            <a:extLst>
              <a:ext uri="{FF2B5EF4-FFF2-40B4-BE49-F238E27FC236}">
                <a16:creationId xmlns:a16="http://schemas.microsoft.com/office/drawing/2014/main" id="{9E7B3EAE-1253-4725-B6F6-1AF85B5040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52406ECB-0CF5-415A-A2C2-FBED027F6B59}"/>
              </a:ext>
            </a:extLst>
          </p:cNvPr>
          <p:cNvSpPr>
            <a:spLocks noGrp="1"/>
          </p:cNvSpPr>
          <p:nvPr>
            <p:ph idx="1"/>
          </p:nvPr>
        </p:nvSpPr>
        <p:spPr>
          <a:xfrm>
            <a:off x="6090574" y="2001520"/>
            <a:ext cx="4977578" cy="4059451"/>
          </a:xfrm>
        </p:spPr>
        <p:txBody>
          <a:bodyPr anchor="ctr">
            <a:normAutofit/>
          </a:bodyPr>
          <a:lstStyle/>
          <a:p>
            <a:pPr marL="0" indent="0">
              <a:buNone/>
            </a:pPr>
            <a:r>
              <a:rPr lang="en-NZ" sz="3600" dirty="0">
                <a:solidFill>
                  <a:srgbClr val="000000"/>
                </a:solidFill>
              </a:rPr>
              <a:t>Taking at least two semester courses in English is COMPULSORY in Year 11.</a:t>
            </a:r>
          </a:p>
          <a:p>
            <a:pPr marL="0" indent="0">
              <a:buNone/>
            </a:pPr>
            <a:r>
              <a:rPr lang="en-NZ" sz="3600" dirty="0">
                <a:solidFill>
                  <a:srgbClr val="000000"/>
                </a:solidFill>
              </a:rPr>
              <a:t>Luckily you have lots of choice.</a:t>
            </a:r>
          </a:p>
          <a:p>
            <a:pPr marL="0" indent="0">
              <a:buNone/>
            </a:pPr>
            <a:endParaRPr lang="en-NZ" sz="2000" dirty="0">
              <a:solidFill>
                <a:srgbClr val="000000"/>
              </a:solidFill>
            </a:endParaRPr>
          </a:p>
        </p:txBody>
      </p:sp>
    </p:spTree>
    <p:extLst>
      <p:ext uri="{BB962C8B-B14F-4D97-AF65-F5344CB8AC3E}">
        <p14:creationId xmlns:p14="http://schemas.microsoft.com/office/powerpoint/2010/main" val="944410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79D4-5363-4387-AA60-A9E3547784BF}"/>
              </a:ext>
            </a:extLst>
          </p:cNvPr>
          <p:cNvSpPr>
            <a:spLocks noGrp="1"/>
          </p:cNvSpPr>
          <p:nvPr>
            <p:ph type="title"/>
          </p:nvPr>
        </p:nvSpPr>
        <p:spPr/>
        <p:txBody>
          <a:bodyPr/>
          <a:lstStyle/>
          <a:p>
            <a:pPr algn="ctr"/>
            <a:r>
              <a:rPr lang="en-NZ" dirty="0"/>
              <a:t>11ENM – Myths and Legends</a:t>
            </a:r>
          </a:p>
        </p:txBody>
      </p:sp>
      <p:pic>
        <p:nvPicPr>
          <p:cNvPr id="7" name="Content Placeholder 6">
            <a:extLst>
              <a:ext uri="{FF2B5EF4-FFF2-40B4-BE49-F238E27FC236}">
                <a16:creationId xmlns:a16="http://schemas.microsoft.com/office/drawing/2014/main" id="{99F878EA-CBAA-40CE-B779-19CFA302A2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071" y="1860709"/>
            <a:ext cx="5232489" cy="4351338"/>
          </a:xfrm>
        </p:spPr>
      </p:pic>
      <p:sp>
        <p:nvSpPr>
          <p:cNvPr id="4" name="AutoShape 2" descr="Image result for myths and legends">
            <a:extLst>
              <a:ext uri="{FF2B5EF4-FFF2-40B4-BE49-F238E27FC236}">
                <a16:creationId xmlns:a16="http://schemas.microsoft.com/office/drawing/2014/main" id="{0AB11A3B-C086-4D20-8FF1-0E6FE940AE1A}"/>
              </a:ext>
            </a:extLst>
          </p:cNvPr>
          <p:cNvSpPr>
            <a:spLocks noChangeAspect="1" noChangeArrowheads="1"/>
          </p:cNvSpPr>
          <p:nvPr/>
        </p:nvSpPr>
        <p:spPr bwMode="auto">
          <a:xfrm>
            <a:off x="4605020" y="3729038"/>
            <a:ext cx="4038600" cy="3362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9" name="Picture 8" descr="A picture containing outdoor, dog, animal, brown&#10;&#10;Description generated with high confidence">
            <a:extLst>
              <a:ext uri="{FF2B5EF4-FFF2-40B4-BE49-F238E27FC236}">
                <a16:creationId xmlns:a16="http://schemas.microsoft.com/office/drawing/2014/main" id="{73B70197-2C5F-4D5F-97E6-867AB1CB4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701" y="1860710"/>
            <a:ext cx="5988938" cy="4351338"/>
          </a:xfrm>
          <a:prstGeom prst="rect">
            <a:avLst/>
          </a:prstGeom>
        </p:spPr>
      </p:pic>
    </p:spTree>
    <p:extLst>
      <p:ext uri="{BB962C8B-B14F-4D97-AF65-F5344CB8AC3E}">
        <p14:creationId xmlns:p14="http://schemas.microsoft.com/office/powerpoint/2010/main" val="11416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097415AB-83C6-4FC2-BCA5-313569C358D6}"/>
              </a:ext>
            </a:extLst>
          </p:cNvPr>
          <p:cNvPicPr>
            <a:picLocks noChangeAspect="1"/>
          </p:cNvPicPr>
          <p:nvPr/>
        </p:nvPicPr>
        <p:blipFill rotWithShape="1">
          <a:blip r:embed="rId3">
            <a:alphaModFix/>
          </a:blip>
          <a:srcRect l="8990" r="8843"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FD999C24-2DD3-42B8-A2F8-8B84A87F488E}"/>
              </a:ext>
            </a:extLst>
          </p:cNvPr>
          <p:cNvSpPr>
            <a:spLocks noGrp="1"/>
          </p:cNvSpPr>
          <p:nvPr>
            <p:ph idx="1"/>
          </p:nvPr>
        </p:nvSpPr>
        <p:spPr>
          <a:xfrm>
            <a:off x="6090574" y="619760"/>
            <a:ext cx="4977578" cy="5441211"/>
          </a:xfrm>
        </p:spPr>
        <p:txBody>
          <a:bodyPr anchor="ctr">
            <a:normAutofit lnSpcReduction="10000"/>
          </a:bodyPr>
          <a:lstStyle/>
          <a:p>
            <a:pPr marL="0" indent="0" fontAlgn="base">
              <a:buNone/>
            </a:pPr>
            <a:r>
              <a:rPr lang="en-US" dirty="0"/>
              <a:t>Hercules, Perseus, Thor, Prometheus, M</a:t>
            </a:r>
            <a:r>
              <a:rPr lang="mi-NZ" dirty="0"/>
              <a:t>ā</a:t>
            </a:r>
            <a:r>
              <a:rPr lang="en-US" dirty="0" err="1"/>
              <a:t>ui</a:t>
            </a:r>
            <a:r>
              <a:rPr lang="en-US" dirty="0"/>
              <a:t>. Want to know what these heroes have in common? </a:t>
            </a:r>
          </a:p>
          <a:p>
            <a:pPr marL="0" indent="0" fontAlgn="base">
              <a:buNone/>
            </a:pPr>
            <a:r>
              <a:rPr lang="en-US" dirty="0"/>
              <a:t>This semester course will explore the Myths and Legends of Ancient Cultures while teaching you how to think more deeply about why they existed in the first place. </a:t>
            </a:r>
          </a:p>
          <a:p>
            <a:pPr marL="0" indent="0" fontAlgn="base">
              <a:buNone/>
            </a:pPr>
            <a:r>
              <a:rPr lang="en-US" dirty="0"/>
              <a:t>This course will draw connections across seemingly disconnected cultures through their myths. </a:t>
            </a:r>
            <a:endParaRPr lang="en-US" sz="2000" b="0" i="0" dirty="0">
              <a:effectLst/>
            </a:endParaRPr>
          </a:p>
        </p:txBody>
      </p:sp>
    </p:spTree>
    <p:extLst>
      <p:ext uri="{BB962C8B-B14F-4D97-AF65-F5344CB8AC3E}">
        <p14:creationId xmlns:p14="http://schemas.microsoft.com/office/powerpoint/2010/main" val="15693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6D04C0D-4709-46CD-95FE-45A6DBB3F1F1}"/>
              </a:ext>
            </a:extLst>
          </p:cNvPr>
          <p:cNvGraphicFramePr>
            <a:graphicFrameLocks noGrp="1"/>
          </p:cNvGraphicFramePr>
          <p:nvPr>
            <p:ph idx="1"/>
            <p:extLst>
              <p:ext uri="{D42A27DB-BD31-4B8C-83A1-F6EECF244321}">
                <p14:modId xmlns:p14="http://schemas.microsoft.com/office/powerpoint/2010/main" val="10590397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826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5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BF1CDD-2CF0-44B5-B03A-6A632D409378}"/>
              </a:ext>
            </a:extLst>
          </p:cNvPr>
          <p:cNvSpPr>
            <a:spLocks noGrp="1"/>
          </p:cNvSpPr>
          <p:nvPr>
            <p:ph type="title"/>
          </p:nvPr>
        </p:nvSpPr>
        <p:spPr>
          <a:xfrm>
            <a:off x="524256" y="4767072"/>
            <a:ext cx="6594189" cy="1625210"/>
          </a:xfrm>
        </p:spPr>
        <p:txBody>
          <a:bodyPr>
            <a:normAutofit/>
          </a:bodyPr>
          <a:lstStyle/>
          <a:p>
            <a:pPr algn="r"/>
            <a:r>
              <a:rPr lang="en-NZ" sz="4100" dirty="0">
                <a:solidFill>
                  <a:srgbClr val="FFFFFF"/>
                </a:solidFill>
              </a:rPr>
              <a:t>Just the Facts:  Documentary in English </a:t>
            </a:r>
            <a:r>
              <a:rPr lang="en-NZ" sz="4100" dirty="0">
                <a:solidFill>
                  <a:schemeClr val="bg1"/>
                </a:solidFill>
              </a:rPr>
              <a:t>11END</a:t>
            </a:r>
          </a:p>
        </p:txBody>
      </p:sp>
      <p:pic>
        <p:nvPicPr>
          <p:cNvPr id="5" name="Picture 4">
            <a:extLst>
              <a:ext uri="{FF2B5EF4-FFF2-40B4-BE49-F238E27FC236}">
                <a16:creationId xmlns:a16="http://schemas.microsoft.com/office/drawing/2014/main" id="{0F07D3DF-9E4A-4AA9-83F7-E0A3C0B9C811}"/>
              </a:ext>
            </a:extLst>
          </p:cNvPr>
          <p:cNvPicPr>
            <a:picLocks noChangeAspect="1"/>
          </p:cNvPicPr>
          <p:nvPr/>
        </p:nvPicPr>
        <p:blipFill rotWithShape="1">
          <a:blip r:embed="rId2"/>
          <a:srcRect t="15626" r="1" b="6786"/>
          <a:stretch/>
        </p:blipFill>
        <p:spPr>
          <a:xfrm>
            <a:off x="327547" y="321733"/>
            <a:ext cx="7058306" cy="4107392"/>
          </a:xfrm>
          <a:prstGeom prst="rect">
            <a:avLst/>
          </a:prstGeom>
        </p:spPr>
      </p:pic>
      <p:sp>
        <p:nvSpPr>
          <p:cNvPr id="46" name="Rectangle 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04BF23-763E-4618-B5D9-5E1621913034}"/>
              </a:ext>
            </a:extLst>
          </p:cNvPr>
          <p:cNvSpPr>
            <a:spLocks noGrp="1"/>
          </p:cNvSpPr>
          <p:nvPr>
            <p:ph idx="1"/>
          </p:nvPr>
        </p:nvSpPr>
        <p:spPr>
          <a:xfrm>
            <a:off x="7691120" y="579120"/>
            <a:ext cx="3976623" cy="5813162"/>
          </a:xfrm>
        </p:spPr>
        <p:txBody>
          <a:bodyPr anchor="ctr">
            <a:normAutofit/>
          </a:bodyPr>
          <a:lstStyle/>
          <a:p>
            <a:r>
              <a:rPr lang="en-US" sz="1800" dirty="0">
                <a:solidFill>
                  <a:srgbClr val="FFFFFF"/>
                </a:solidFill>
              </a:rPr>
              <a:t>Love knowing what’s going on in the world and what can be done about it? This semester course focuses on teaching research literacy skills, by investigating controversial topics explored through the media and literature. </a:t>
            </a:r>
          </a:p>
          <a:p>
            <a:r>
              <a:rPr lang="en-US" sz="1800" dirty="0">
                <a:solidFill>
                  <a:srgbClr val="FFFFFF"/>
                </a:solidFill>
              </a:rPr>
              <a:t>Emphasis will be on how to use sources to effectively gain information whilst </a:t>
            </a:r>
            <a:r>
              <a:rPr lang="en-NZ" sz="1800" dirty="0">
                <a:solidFill>
                  <a:srgbClr val="FFFFFF"/>
                </a:solidFill>
              </a:rPr>
              <a:t>recognising</a:t>
            </a:r>
            <a:r>
              <a:rPr lang="en-US" sz="1800" dirty="0">
                <a:solidFill>
                  <a:srgbClr val="FFFFFF"/>
                </a:solidFill>
              </a:rPr>
              <a:t> bias and reliability. </a:t>
            </a:r>
          </a:p>
          <a:p>
            <a:r>
              <a:rPr lang="en-US" sz="1800" dirty="0">
                <a:solidFill>
                  <a:srgbClr val="FFFFFF"/>
                </a:solidFill>
              </a:rPr>
              <a:t>Students will have a choice as to whether they present their learnings through a written report or orally as a podcast, group presentation, radio </a:t>
            </a:r>
            <a:r>
              <a:rPr lang="en-US" sz="1800" dirty="0" err="1">
                <a:solidFill>
                  <a:srgbClr val="FFFFFF"/>
                </a:solidFill>
              </a:rPr>
              <a:t>programme</a:t>
            </a:r>
            <a:r>
              <a:rPr lang="en-US" sz="1800" dirty="0">
                <a:solidFill>
                  <a:srgbClr val="FFFFFF"/>
                </a:solidFill>
              </a:rPr>
              <a:t> or speech.</a:t>
            </a:r>
            <a:r>
              <a:rPr lang="en-US" sz="1600" dirty="0">
                <a:solidFill>
                  <a:srgbClr val="FFFFFF"/>
                </a:solidFill>
              </a:rPr>
              <a:t> </a:t>
            </a:r>
          </a:p>
          <a:p>
            <a:pPr marL="0" indent="0" fontAlgn="base">
              <a:buNone/>
            </a:pPr>
            <a:endParaRPr lang="en-US" sz="1600" b="1" dirty="0">
              <a:solidFill>
                <a:srgbClr val="FFFFFF"/>
              </a:solidFill>
            </a:endParaRPr>
          </a:p>
          <a:p>
            <a:pPr marL="0" indent="0" fontAlgn="base">
              <a:buNone/>
            </a:pPr>
            <a:r>
              <a:rPr lang="en-US" sz="1600" b="1" dirty="0">
                <a:solidFill>
                  <a:srgbClr val="FFFFFF"/>
                </a:solidFill>
              </a:rPr>
              <a:t>Restrictions:</a:t>
            </a:r>
            <a:r>
              <a:rPr lang="en-US" sz="1600" dirty="0">
                <a:solidFill>
                  <a:srgbClr val="FFFFFF"/>
                </a:solidFill>
              </a:rPr>
              <a:t> </a:t>
            </a:r>
          </a:p>
          <a:p>
            <a:pPr fontAlgn="base"/>
            <a:r>
              <a:rPr lang="en-US" sz="1600" dirty="0">
                <a:solidFill>
                  <a:srgbClr val="FFFFFF"/>
                </a:solidFill>
              </a:rPr>
              <a:t>This course offers the same achievement standard: </a:t>
            </a:r>
          </a:p>
          <a:p>
            <a:pPr marL="0" indent="0" fontAlgn="base">
              <a:buNone/>
            </a:pPr>
            <a:r>
              <a:rPr lang="en-US" sz="1600" dirty="0">
                <a:solidFill>
                  <a:srgbClr val="FFFFFF"/>
                </a:solidFill>
              </a:rPr>
              <a:t>English in the Outdoors (Semester A)  </a:t>
            </a:r>
          </a:p>
          <a:p>
            <a:pPr marL="0" indent="0">
              <a:buNone/>
            </a:pPr>
            <a:endParaRPr lang="en-NZ" sz="1400" dirty="0">
              <a:solidFill>
                <a:srgbClr val="FFFFFF"/>
              </a:solidFill>
            </a:endParaRPr>
          </a:p>
        </p:txBody>
      </p:sp>
    </p:spTree>
    <p:extLst>
      <p:ext uri="{BB962C8B-B14F-4D97-AF65-F5344CB8AC3E}">
        <p14:creationId xmlns:p14="http://schemas.microsoft.com/office/powerpoint/2010/main" val="2163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6519-65BB-41A3-B233-9F4F2104CB19}"/>
              </a:ext>
            </a:extLst>
          </p:cNvPr>
          <p:cNvSpPr>
            <a:spLocks noGrp="1"/>
          </p:cNvSpPr>
          <p:nvPr>
            <p:ph type="title"/>
          </p:nvPr>
        </p:nvSpPr>
        <p:spPr>
          <a:xfrm>
            <a:off x="655320" y="365125"/>
            <a:ext cx="5120114" cy="1692794"/>
          </a:xfrm>
        </p:spPr>
        <p:txBody>
          <a:bodyPr>
            <a:normAutofit fontScale="90000"/>
          </a:bodyPr>
          <a:lstStyle/>
          <a:p>
            <a:r>
              <a:rPr lang="en-NZ" dirty="0"/>
              <a:t>Look Closer: </a:t>
            </a:r>
            <a:br>
              <a:rPr lang="en-NZ" dirty="0"/>
            </a:br>
            <a:r>
              <a:rPr lang="en-NZ" dirty="0"/>
              <a:t>Visual English - 11ENV</a:t>
            </a:r>
          </a:p>
        </p:txBody>
      </p:sp>
      <p:cxnSp>
        <p:nvCxnSpPr>
          <p:cNvPr id="13"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2A7A34-185C-4774-8AAE-804135A9E7D2}"/>
              </a:ext>
            </a:extLst>
          </p:cNvPr>
          <p:cNvSpPr>
            <a:spLocks noGrp="1"/>
          </p:cNvSpPr>
          <p:nvPr>
            <p:ph idx="1"/>
          </p:nvPr>
        </p:nvSpPr>
        <p:spPr>
          <a:xfrm>
            <a:off x="395715" y="2443482"/>
            <a:ext cx="5822205" cy="4196075"/>
          </a:xfrm>
        </p:spPr>
        <p:txBody>
          <a:bodyPr>
            <a:normAutofit fontScale="92500" lnSpcReduction="10000"/>
          </a:bodyPr>
          <a:lstStyle/>
          <a:p>
            <a:pPr marL="0" indent="0">
              <a:buNone/>
            </a:pPr>
            <a:r>
              <a:rPr lang="en-US" sz="2400" dirty="0"/>
              <a:t>Love going to the movies? This semester course will teach students about visual language. </a:t>
            </a:r>
          </a:p>
          <a:p>
            <a:pPr marL="0" indent="0">
              <a:buNone/>
            </a:pPr>
            <a:r>
              <a:rPr lang="en-US" sz="2400" dirty="0"/>
              <a:t>They will learn the components of both static and moving images and how we are manipulated daily by these. </a:t>
            </a:r>
          </a:p>
          <a:p>
            <a:pPr marL="0" indent="0">
              <a:buNone/>
            </a:pPr>
            <a:r>
              <a:rPr lang="en-US" sz="2400" dirty="0"/>
              <a:t>This course will include a study of a novel (i.e. a graphic novel or a novel that has been turned into a film), alongside the study of a feature length film. </a:t>
            </a:r>
          </a:p>
          <a:p>
            <a:pPr marL="0" indent="0">
              <a:buNone/>
            </a:pPr>
            <a:r>
              <a:rPr lang="en-US" sz="2400" dirty="0"/>
              <a:t>Students will showcase their knowledge of visual language through close viewing of film and a final presentation of either static or moving images that they have created.  </a:t>
            </a:r>
          </a:p>
          <a:p>
            <a:pPr marL="0" indent="0">
              <a:buNone/>
            </a:pPr>
            <a:endParaRPr lang="en-NZ" sz="2000" dirty="0"/>
          </a:p>
        </p:txBody>
      </p:sp>
      <p:pic>
        <p:nvPicPr>
          <p:cNvPr id="4" name="Picture 3">
            <a:extLst>
              <a:ext uri="{FF2B5EF4-FFF2-40B4-BE49-F238E27FC236}">
                <a16:creationId xmlns:a16="http://schemas.microsoft.com/office/drawing/2014/main" id="{C5525926-B5DE-4343-8516-1DBFB8424DE7}"/>
              </a:ext>
            </a:extLst>
          </p:cNvPr>
          <p:cNvPicPr>
            <a:picLocks noChangeAspect="1"/>
          </p:cNvPicPr>
          <p:nvPr/>
        </p:nvPicPr>
        <p:blipFill rotWithShape="1">
          <a:blip r:embed="rId2"/>
          <a:srcRect l="24331" r="1905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378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568395-A69E-438E-BD74-C42013D9C13D}"/>
              </a:ext>
            </a:extLst>
          </p:cNvPr>
          <p:cNvSpPr>
            <a:spLocks noGrp="1"/>
          </p:cNvSpPr>
          <p:nvPr>
            <p:ph type="title"/>
          </p:nvPr>
        </p:nvSpPr>
        <p:spPr>
          <a:xfrm>
            <a:off x="6094105" y="802955"/>
            <a:ext cx="4977976" cy="1454051"/>
          </a:xfrm>
        </p:spPr>
        <p:txBody>
          <a:bodyPr>
            <a:normAutofit/>
          </a:bodyPr>
          <a:lstStyle/>
          <a:p>
            <a:r>
              <a:rPr lang="en-US" sz="3100" dirty="0">
                <a:solidFill>
                  <a:srgbClr val="000000"/>
                </a:solidFill>
              </a:rPr>
              <a:t>Loving Literature:  </a:t>
            </a:r>
            <a:br>
              <a:rPr lang="en-US" sz="3100" dirty="0">
                <a:solidFill>
                  <a:srgbClr val="000000"/>
                </a:solidFill>
              </a:rPr>
            </a:br>
            <a:r>
              <a:rPr lang="en-US" sz="3100" dirty="0">
                <a:solidFill>
                  <a:srgbClr val="000000"/>
                </a:solidFill>
              </a:rPr>
              <a:t>Reading in English 11ENR</a:t>
            </a:r>
            <a:br>
              <a:rPr lang="en-US" sz="3100" dirty="0">
                <a:solidFill>
                  <a:srgbClr val="000000"/>
                </a:solidFill>
              </a:rPr>
            </a:br>
            <a:endParaRPr lang="en-NZ" sz="3100" dirty="0">
              <a:solidFill>
                <a:srgbClr val="000000"/>
              </a:solidFill>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2F6006C-D2B4-4B8B-8BAD-16472116BA27}"/>
              </a:ext>
            </a:extLst>
          </p:cNvPr>
          <p:cNvPicPr>
            <a:picLocks noChangeAspect="1"/>
          </p:cNvPicPr>
          <p:nvPr/>
        </p:nvPicPr>
        <p:blipFill rotWithShape="1">
          <a:blip r:embed="rId3">
            <a:alphaModFix/>
          </a:blip>
          <a:srcRect l="14644" r="13698"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F1208708-D4AE-4654-9D1F-EEA91BEECFD7}"/>
              </a:ext>
            </a:extLst>
          </p:cNvPr>
          <p:cNvSpPr>
            <a:spLocks noGrp="1"/>
          </p:cNvSpPr>
          <p:nvPr>
            <p:ph idx="1"/>
          </p:nvPr>
        </p:nvSpPr>
        <p:spPr>
          <a:xfrm>
            <a:off x="6090574" y="2257006"/>
            <a:ext cx="5614874" cy="4245394"/>
          </a:xfrm>
        </p:spPr>
        <p:txBody>
          <a:bodyPr anchor="ctr">
            <a:normAutofit fontScale="92500"/>
          </a:bodyPr>
          <a:lstStyle/>
          <a:p>
            <a:pPr marL="0" indent="0">
              <a:buNone/>
            </a:pPr>
            <a:r>
              <a:rPr lang="en-US" dirty="0">
                <a:solidFill>
                  <a:srgbClr val="000000"/>
                </a:solidFill>
              </a:rPr>
              <a:t>Can’t get enough of books? This semester course focuses on nurturing and expanding a love of reading. </a:t>
            </a:r>
          </a:p>
          <a:p>
            <a:pPr marL="0" indent="0">
              <a:buNone/>
            </a:pPr>
            <a:r>
              <a:rPr lang="en-US" dirty="0">
                <a:solidFill>
                  <a:srgbClr val="000000"/>
                </a:solidFill>
              </a:rPr>
              <a:t>Students will be reading a combination of short, extended, written, oral and visual texts; delving into the deeper meanings and responding to these on a personal level. </a:t>
            </a:r>
          </a:p>
          <a:p>
            <a:pPr marL="0" indent="0">
              <a:buNone/>
            </a:pPr>
            <a:r>
              <a:rPr lang="en-US" dirty="0">
                <a:solidFill>
                  <a:srgbClr val="000000"/>
                </a:solidFill>
              </a:rPr>
              <a:t>Some texts will be teacher-selected but the majority will be student-selected.  </a:t>
            </a:r>
          </a:p>
          <a:p>
            <a:pPr marL="0" indent="0">
              <a:buNone/>
            </a:pPr>
            <a:endParaRPr lang="en-NZ" sz="2000" dirty="0">
              <a:solidFill>
                <a:srgbClr val="000000"/>
              </a:solidFill>
            </a:endParaRPr>
          </a:p>
        </p:txBody>
      </p:sp>
    </p:spTree>
    <p:extLst>
      <p:ext uri="{BB962C8B-B14F-4D97-AF65-F5344CB8AC3E}">
        <p14:creationId xmlns:p14="http://schemas.microsoft.com/office/powerpoint/2010/main" val="325638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B5C7-A043-4EB9-961D-C0BECC07BE2B}"/>
              </a:ext>
            </a:extLst>
          </p:cNvPr>
          <p:cNvSpPr>
            <a:spLocks noGrp="1"/>
          </p:cNvSpPr>
          <p:nvPr>
            <p:ph type="title"/>
          </p:nvPr>
        </p:nvSpPr>
        <p:spPr>
          <a:xfrm>
            <a:off x="648929" y="629266"/>
            <a:ext cx="6422849" cy="1676603"/>
          </a:xfrm>
        </p:spPr>
        <p:txBody>
          <a:bodyPr>
            <a:normAutofit/>
          </a:bodyPr>
          <a:lstStyle/>
          <a:p>
            <a:r>
              <a:rPr lang="en-US" sz="3700" dirty="0"/>
              <a:t>The ‘Write’ Stuff:  </a:t>
            </a:r>
            <a:br>
              <a:rPr lang="en-US" sz="3700" dirty="0"/>
            </a:br>
            <a:r>
              <a:rPr lang="en-US" sz="3700" dirty="0"/>
              <a:t>Writing in English  11ENW</a:t>
            </a:r>
            <a:br>
              <a:rPr lang="en-US" sz="3700" dirty="0"/>
            </a:br>
            <a:endParaRPr lang="en-NZ" sz="3700" dirty="0"/>
          </a:p>
        </p:txBody>
      </p:sp>
      <p:sp>
        <p:nvSpPr>
          <p:cNvPr id="3" name="Content Placeholder 2">
            <a:extLst>
              <a:ext uri="{FF2B5EF4-FFF2-40B4-BE49-F238E27FC236}">
                <a16:creationId xmlns:a16="http://schemas.microsoft.com/office/drawing/2014/main" id="{243B719F-7FD6-4801-A9D8-89BC0C6A1396}"/>
              </a:ext>
            </a:extLst>
          </p:cNvPr>
          <p:cNvSpPr>
            <a:spLocks noGrp="1"/>
          </p:cNvSpPr>
          <p:nvPr>
            <p:ph idx="1"/>
          </p:nvPr>
        </p:nvSpPr>
        <p:spPr>
          <a:xfrm>
            <a:off x="648931" y="2032000"/>
            <a:ext cx="6422848" cy="4582160"/>
          </a:xfrm>
        </p:spPr>
        <p:txBody>
          <a:bodyPr>
            <a:normAutofit/>
          </a:bodyPr>
          <a:lstStyle/>
          <a:p>
            <a:pPr marL="0" indent="0">
              <a:buNone/>
            </a:pPr>
            <a:r>
              <a:rPr lang="en-US" dirty="0"/>
              <a:t>Love writing? This semester course is dedicated to creative and formal writing. </a:t>
            </a:r>
          </a:p>
          <a:p>
            <a:pPr marL="0" indent="0">
              <a:buNone/>
            </a:pPr>
            <a:r>
              <a:rPr lang="en-US" dirty="0"/>
              <a:t>Learn new ways to express yourself and how to persuade people of your opinion. </a:t>
            </a:r>
          </a:p>
          <a:p>
            <a:pPr marL="0" indent="0">
              <a:buNone/>
            </a:pPr>
            <a:r>
              <a:rPr lang="en-US" dirty="0"/>
              <a:t>Students will choose whether they present a piece of creative writing or formal writing for assessment. </a:t>
            </a:r>
          </a:p>
          <a:p>
            <a:pPr marL="0" indent="0">
              <a:buNone/>
            </a:pPr>
            <a:r>
              <a:rPr lang="en-US" dirty="0"/>
              <a:t>This course will also have a focus on grammar and spelling and how being clear in meaning is crucial to being successful. </a:t>
            </a:r>
          </a:p>
          <a:p>
            <a:pPr marL="0" indent="0">
              <a:buNone/>
            </a:pPr>
            <a:endParaRPr lang="en-NZ" sz="2000" dirty="0"/>
          </a:p>
          <a:p>
            <a:pPr marL="0" indent="0">
              <a:buNone/>
            </a:pPr>
            <a:endParaRPr lang="en-NZ" sz="2000" dirty="0"/>
          </a:p>
        </p:txBody>
      </p:sp>
      <p:sp>
        <p:nvSpPr>
          <p:cNvPr id="9" name="Rectangle 8">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9EAA52-0C76-4767-B320-99EE23289FC0}"/>
              </a:ext>
            </a:extLst>
          </p:cNvPr>
          <p:cNvPicPr>
            <a:picLocks noChangeAspect="1"/>
          </p:cNvPicPr>
          <p:nvPr/>
        </p:nvPicPr>
        <p:blipFill>
          <a:blip r:embed="rId2"/>
          <a:stretch>
            <a:fillRect/>
          </a:stretch>
        </p:blipFill>
        <p:spPr>
          <a:xfrm>
            <a:off x="8618056" y="803049"/>
            <a:ext cx="2512716" cy="5102352"/>
          </a:xfrm>
          <a:prstGeom prst="rect">
            <a:avLst/>
          </a:prstGeom>
          <a:effectLst/>
        </p:spPr>
      </p:pic>
    </p:spTree>
    <p:extLst>
      <p:ext uri="{BB962C8B-B14F-4D97-AF65-F5344CB8AC3E}">
        <p14:creationId xmlns:p14="http://schemas.microsoft.com/office/powerpoint/2010/main" val="3805170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927</Words>
  <Application>Microsoft Office PowerPoint</Application>
  <PresentationFormat>Widescreen</PresentationFormat>
  <Paragraphs>82</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English Semester Options for Year 11</vt:lpstr>
      <vt:lpstr>PowerPoint Presentation</vt:lpstr>
      <vt:lpstr>11ENM – Myths and Legends</vt:lpstr>
      <vt:lpstr>PowerPoint Presentation</vt:lpstr>
      <vt:lpstr>PowerPoint Presentation</vt:lpstr>
      <vt:lpstr>Just the Facts:  Documentary in English 11END</vt:lpstr>
      <vt:lpstr>Look Closer:  Visual English - 11ENV</vt:lpstr>
      <vt:lpstr>Loving Literature:   Reading in English 11ENR </vt:lpstr>
      <vt:lpstr>The ‘Write’ Stuff:   Writing in English  11ENW </vt:lpstr>
      <vt:lpstr>The Art of War - 11ENA </vt:lpstr>
      <vt:lpstr>Restrictions</vt:lpstr>
      <vt:lpstr>English in the Outdoors – part 1 11ENO a</vt:lpstr>
      <vt:lpstr>English in the Outdoors – part 2 11ENO b</vt:lpstr>
      <vt:lpstr>PowerPoint Presentation</vt:lpstr>
      <vt:lpstr>Restrictions</vt:lpstr>
      <vt:lpstr>Literacy in English - parts 1 &amp; 2 Full year course – 11ENL a &amp; b </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Semester Options for Year 11</dc:title>
  <dc:creator>Kathryn Ryan</dc:creator>
  <cp:lastModifiedBy>Tony Melton</cp:lastModifiedBy>
  <cp:revision>7</cp:revision>
  <dcterms:created xsi:type="dcterms:W3CDTF">2019-07-24T22:20:27Z</dcterms:created>
  <dcterms:modified xsi:type="dcterms:W3CDTF">2019-08-25T08:36:30Z</dcterms:modified>
</cp:coreProperties>
</file>