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notesMasterIdLst>
    <p:notesMasterId r:id="rId27"/>
  </p:notesMasterIdLst>
  <p:sldIdLst>
    <p:sldId id="256" r:id="rId5"/>
    <p:sldId id="397" r:id="rId6"/>
    <p:sldId id="257" r:id="rId7"/>
    <p:sldId id="258" r:id="rId8"/>
    <p:sldId id="259" r:id="rId9"/>
    <p:sldId id="260" r:id="rId10"/>
    <p:sldId id="273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7" r:id="rId20"/>
    <p:sldId id="269" r:id="rId21"/>
    <p:sldId id="270" r:id="rId22"/>
    <p:sldId id="398" r:id="rId23"/>
    <p:sldId id="275" r:id="rId24"/>
    <p:sldId id="271" r:id="rId25"/>
    <p:sldId id="274" r:id="rId26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132CF-CE86-4FD0-A798-6183C1177CEC}" v="9" dt="2024-04-04T00:22:26.2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341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fld id="{70D505A8-9516-4334-9CA5-20B12D575554}" type="datetimeFigureOut">
              <a:rPr lang="en-NZ" smtClean="0"/>
              <a:t>4/04/2024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0" tIns="39845" rIns="79690" bIns="39845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79690" tIns="39845" rIns="79690" bIns="398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341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fld id="{0989B919-C6AB-42FC-AFB1-B71D268F329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34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1E02E-F23F-4308-B406-A9E38EA913C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214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9B919-C6AB-42FC-AFB1-B71D268F329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042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89B919-C6AB-42FC-AFB1-B71D268F3298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401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373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472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877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942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455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38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986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680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645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232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063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830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420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84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884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205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52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2.nzqa.govt.nz/ncea/exam-timetable-and-key-assessment-dates/exam-timetabl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jn@lincoln.school.nz" TargetMode="External"/><Relationship Id="rId2" Type="http://schemas.openxmlformats.org/officeDocument/2006/relationships/hyperlink" Target="mailto:dwa@lincoln.school.n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bga@lincoln.school.n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nzqa.govt.nz/ncea/understanding-ncea/how-ncea-wor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1447" y="0"/>
            <a:ext cx="1674876" cy="17952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CE1173D-963D-C971-2B30-5901E62C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28470"/>
            <a:ext cx="9404723" cy="1400530"/>
          </a:xfrm>
        </p:spPr>
        <p:txBody>
          <a:bodyPr/>
          <a:lstStyle/>
          <a:p>
            <a:pPr algn="ctr"/>
            <a:r>
              <a:rPr lang="en-US" sz="6600" b="1" dirty="0"/>
              <a:t>NCEA 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                                              (National Certificate of Educational Achievement)</a:t>
            </a:r>
            <a:endParaRPr lang="en-NZ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59070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NCEA</a:t>
            </a:r>
            <a:r>
              <a:rPr sz="3200" b="1" spc="-1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–</a:t>
            </a:r>
            <a:r>
              <a:rPr sz="3200" b="1" spc="-1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2116" y="2078558"/>
            <a:ext cx="8346440" cy="28360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Internal</a:t>
            </a:r>
            <a:r>
              <a:rPr sz="28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Assessments</a:t>
            </a:r>
            <a:r>
              <a:rPr sz="28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tests</a:t>
            </a:r>
            <a:r>
              <a:rPr lang="en-NZ"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assignments</a:t>
            </a:r>
            <a:r>
              <a:rPr lang="en-NZ"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 &amp; performances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set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marked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class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teachers</a:t>
            </a:r>
            <a:r>
              <a:rPr sz="2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during</a:t>
            </a:r>
            <a:r>
              <a:rPr sz="280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year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89D0D5"/>
              </a:buClr>
              <a:buFont typeface="Wingdings 3"/>
              <a:buChar char=""/>
            </a:pPr>
            <a:endParaRPr sz="4350" dirty="0">
              <a:latin typeface="Century Gothic"/>
              <a:cs typeface="Century Gothic"/>
            </a:endParaRPr>
          </a:p>
          <a:p>
            <a:pPr marL="355600" marR="632460" indent="-342900">
              <a:lnSpc>
                <a:spcPct val="100000"/>
              </a:lnSpc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External</a:t>
            </a:r>
            <a:r>
              <a:rPr sz="28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Assessments</a:t>
            </a:r>
            <a:r>
              <a:rPr sz="28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end</a:t>
            </a:r>
            <a:r>
              <a:rPr sz="28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of</a:t>
            </a:r>
            <a:r>
              <a:rPr sz="2800" u="sng" spc="-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year</a:t>
            </a:r>
            <a:r>
              <a:rPr sz="2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exams</a:t>
            </a:r>
            <a:r>
              <a:rPr sz="2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portfolios</a:t>
            </a:r>
            <a:r>
              <a:rPr lang="en-US"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 (e.g. Art or DVC folios)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3368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830" y="897636"/>
            <a:ext cx="9404723" cy="571182"/>
          </a:xfrm>
          <a:prstGeom prst="rect">
            <a:avLst/>
          </a:prstGeom>
        </p:spPr>
        <p:txBody>
          <a:bodyPr vert="horz" wrap="square" lIns="0" tIns="77978" rIns="0" bIns="0" rtlCol="0">
            <a:spAutoFit/>
          </a:bodyPr>
          <a:lstStyle/>
          <a:p>
            <a:pPr marL="107315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Internal</a:t>
            </a:r>
            <a:r>
              <a:rPr sz="3200" b="1" spc="-1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93695" y="2290063"/>
            <a:ext cx="7452995" cy="300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u="sng" dirty="0">
                <a:latin typeface="Century Gothic"/>
                <a:cs typeface="Century Gothic"/>
              </a:rPr>
              <a:t>Tests</a:t>
            </a:r>
            <a:r>
              <a:rPr lang="en-NZ" sz="2800" u="sng" dirty="0">
                <a:latin typeface="Century Gothic"/>
                <a:cs typeface="Century Gothic"/>
              </a:rPr>
              <a:t> &amp; Performances</a:t>
            </a:r>
            <a:r>
              <a:rPr sz="2800" u="sng" spc="-35" dirty="0"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done</a:t>
            </a:r>
            <a:r>
              <a:rPr sz="2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class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entury Gothic"/>
                <a:cs typeface="Century Gothic"/>
              </a:rPr>
              <a:t>time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buClr>
                <a:srgbClr val="89D0D5"/>
              </a:buClr>
              <a:buFont typeface="Wingdings 3"/>
              <a:buChar char=""/>
            </a:pPr>
            <a:endParaRPr sz="3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89D0D5"/>
              </a:buClr>
              <a:buFont typeface="Wingdings 3"/>
              <a:buChar char=""/>
            </a:pPr>
            <a:endParaRPr sz="3150" dirty="0">
              <a:latin typeface="Century Gothic"/>
              <a:cs typeface="Century Gothic"/>
            </a:endParaRPr>
          </a:p>
          <a:p>
            <a:pPr marL="355600" indent="-342900">
              <a:lnSpc>
                <a:spcPts val="3190"/>
              </a:lnSpc>
              <a:spcBef>
                <a:spcPts val="5"/>
              </a:spcBef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u="sng" dirty="0">
                <a:latin typeface="Century Gothic"/>
                <a:cs typeface="Century Gothic"/>
              </a:rPr>
              <a:t>Assignments</a:t>
            </a:r>
            <a:r>
              <a:rPr sz="2800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done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student’s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own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entury Gothic"/>
                <a:cs typeface="Century Gothic"/>
              </a:rPr>
              <a:t>time</a:t>
            </a:r>
            <a:endParaRPr sz="2800" dirty="0">
              <a:latin typeface="Century Gothic"/>
              <a:cs typeface="Century Gothic"/>
            </a:endParaRPr>
          </a:p>
          <a:p>
            <a:pPr marL="355600">
              <a:lnSpc>
                <a:spcPts val="3190"/>
              </a:lnSpc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endParaRPr sz="28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2340"/>
              </a:spcBef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general,</a:t>
            </a:r>
            <a:r>
              <a:rPr sz="2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handed</a:t>
            </a:r>
            <a:r>
              <a:rPr sz="2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2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pm</a:t>
            </a:r>
            <a:endParaRPr sz="28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3368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568482"/>
            <a:ext cx="583088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506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Internal</a:t>
            </a:r>
            <a:r>
              <a:rPr sz="3200" b="1" spc="-19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Assessments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1676400"/>
            <a:ext cx="8340725" cy="445096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1292860" indent="-342265">
              <a:lnSpc>
                <a:spcPct val="80000"/>
              </a:lnSpc>
              <a:spcBef>
                <a:spcPts val="620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These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run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under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NCEA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conditions</a:t>
            </a:r>
            <a:r>
              <a:rPr sz="24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refer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Assessment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Procedures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Handbook</a:t>
            </a:r>
            <a:r>
              <a:rPr lang="en-US"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on the school website and Kamar portal under Reports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2400" dirty="0">
              <a:latin typeface="Century Gothic"/>
              <a:cs typeface="Century Gothic"/>
            </a:endParaRPr>
          </a:p>
          <a:p>
            <a:pPr marL="354965" marR="339090" indent="-342265">
              <a:lnSpc>
                <a:spcPct val="80100"/>
              </a:lnSpc>
              <a:spcBef>
                <a:spcPts val="2110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2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receive</a:t>
            </a:r>
            <a:r>
              <a:rPr sz="2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written</a:t>
            </a:r>
            <a:r>
              <a:rPr sz="24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confirmation</a:t>
            </a:r>
            <a:r>
              <a:rPr sz="24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due</a:t>
            </a:r>
            <a:r>
              <a:rPr sz="2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date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test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date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u="sng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400" u="sng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u="sng" dirty="0">
                <a:solidFill>
                  <a:srgbClr val="FFFFFF"/>
                </a:solidFill>
                <a:latin typeface="Century Gothic"/>
                <a:cs typeface="Century Gothic"/>
              </a:rPr>
              <a:t>least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weeks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advance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24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subject teacher</a:t>
            </a:r>
            <a:endParaRPr sz="24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585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24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know</a:t>
            </a:r>
            <a:r>
              <a:rPr sz="24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about</a:t>
            </a:r>
            <a:r>
              <a:rPr sz="2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task</a:t>
            </a:r>
            <a:r>
              <a:rPr sz="24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requirements</a:t>
            </a:r>
            <a:endParaRPr sz="24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585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appeal</a:t>
            </a:r>
            <a:r>
              <a:rPr sz="2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result</a:t>
            </a:r>
            <a:r>
              <a:rPr sz="2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valid</a:t>
            </a:r>
            <a:r>
              <a:rPr sz="20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grounds,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see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Tutor</a:t>
            </a:r>
            <a:r>
              <a:rPr lang="en-US"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, as per the </a:t>
            </a:r>
            <a:r>
              <a:rPr lang="en-NZ"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Assessment</a:t>
            </a:r>
            <a:r>
              <a:rPr lang="en-NZ"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NZ" sz="2000" dirty="0">
                <a:solidFill>
                  <a:srgbClr val="FFFFFF"/>
                </a:solidFill>
                <a:latin typeface="Century Gothic"/>
                <a:cs typeface="Century Gothic"/>
              </a:rPr>
              <a:t>Procedures</a:t>
            </a:r>
            <a:r>
              <a:rPr lang="en-NZ"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NZ" sz="2000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r>
              <a:rPr lang="en-NZ"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NZ"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Handbook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2000" dirty="0">
              <a:latin typeface="Century Gothic"/>
              <a:cs typeface="Century Gothic"/>
            </a:endParaRPr>
          </a:p>
          <a:p>
            <a:pPr marL="354965" marR="493395" indent="-342265">
              <a:lnSpc>
                <a:spcPct val="80000"/>
              </a:lnSpc>
              <a:spcBef>
                <a:spcPts val="2115"/>
              </a:spcBef>
              <a:buClr>
                <a:srgbClr val="89D0D5"/>
              </a:buClr>
              <a:buSzPct val="79545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sign</a:t>
            </a:r>
            <a:r>
              <a:rPr sz="24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accept</a:t>
            </a:r>
            <a:r>
              <a:rPr sz="2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results</a:t>
            </a:r>
            <a:r>
              <a:rPr sz="24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accuracy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grades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recorded</a:t>
            </a:r>
            <a:r>
              <a:rPr sz="2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4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9276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537013"/>
            <a:ext cx="96393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46470" algn="l"/>
              </a:tabLst>
            </a:pPr>
            <a:r>
              <a:rPr sz="2800" b="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Aiming</a:t>
            </a:r>
            <a:r>
              <a:rPr sz="2800" b="0" spc="-1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800" b="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High</a:t>
            </a:r>
            <a:r>
              <a:rPr sz="2800" b="0" spc="-1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800" b="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–</a:t>
            </a:r>
            <a:r>
              <a:rPr sz="2800" b="0" spc="-3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lang="en-US" sz="2800" b="1" spc="-3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NCEA Level 2 &amp; 3 </a:t>
            </a:r>
            <a:r>
              <a:rPr sz="2800" b="1" dirty="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Certificate</a:t>
            </a:r>
            <a:r>
              <a:rPr sz="2800" b="1" spc="-25" dirty="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Endorsements</a:t>
            </a:r>
            <a:r>
              <a:rPr sz="2800" b="1" spc="-15" dirty="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800" b="0" spc="-5" dirty="0">
                <a:latin typeface="Arial"/>
                <a:cs typeface="Arial"/>
              </a:rPr>
              <a:t> </a:t>
            </a:r>
            <a:r>
              <a:rPr sz="2800" b="0" spc="-50" dirty="0">
                <a:latin typeface="Arial"/>
                <a:cs typeface="Arial"/>
              </a:rPr>
              <a:t>– </a:t>
            </a:r>
            <a:r>
              <a:rPr sz="2800" b="0" dirty="0">
                <a:latin typeface="Arial"/>
                <a:cs typeface="Arial"/>
              </a:rPr>
              <a:t>can</a:t>
            </a:r>
            <a:r>
              <a:rPr sz="2800" b="0" spc="-1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be</a:t>
            </a:r>
            <a:r>
              <a:rPr sz="2800" b="0" spc="-1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obtained</a:t>
            </a:r>
            <a:r>
              <a:rPr sz="2800" b="0" spc="1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across </a:t>
            </a:r>
            <a:r>
              <a:rPr sz="2800" b="1" dirty="0">
                <a:solidFill>
                  <a:schemeClr val="tx1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more</a:t>
            </a:r>
            <a:r>
              <a:rPr sz="2800" b="0" spc="-20" dirty="0">
                <a:solidFill>
                  <a:schemeClr val="tx1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than</a:t>
            </a:r>
            <a:r>
              <a:rPr sz="2800" b="0" spc="-15" dirty="0">
                <a:solidFill>
                  <a:schemeClr val="tx1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one</a:t>
            </a:r>
            <a:r>
              <a:rPr sz="2800" b="0" spc="-5" dirty="0">
                <a:latin typeface="Arial"/>
                <a:cs typeface="Arial"/>
              </a:rPr>
              <a:t> </a:t>
            </a:r>
            <a:r>
              <a:rPr sz="2800" b="0" spc="-20" dirty="0">
                <a:latin typeface="Arial"/>
                <a:cs typeface="Arial"/>
              </a:rPr>
              <a:t>year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1633" y="1828800"/>
            <a:ext cx="9480550" cy="430566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95"/>
              </a:spcBef>
              <a:buClr>
                <a:srgbClr val="89D0D5"/>
              </a:buClr>
              <a:buSzPct val="7954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Certificate</a:t>
            </a:r>
            <a:r>
              <a:rPr sz="22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Endorsement</a:t>
            </a:r>
            <a:r>
              <a:rPr sz="22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2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57C1B9"/>
                </a:solidFill>
                <a:latin typeface="Century Gothic"/>
                <a:cs typeface="Century Gothic"/>
              </a:rPr>
              <a:t>Excellence</a:t>
            </a:r>
            <a:endParaRPr sz="2200" dirty="0">
              <a:latin typeface="Century Gothic"/>
              <a:cs typeface="Century Gothic"/>
            </a:endParaRPr>
          </a:p>
          <a:p>
            <a:pPr marL="756285" lvl="1" indent="-28702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79545"/>
              <a:buFont typeface="Wingdings 3"/>
              <a:buChar char=""/>
              <a:tabLst>
                <a:tab pos="756920" algn="l"/>
              </a:tabLst>
            </a:pP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50</a:t>
            </a:r>
            <a:r>
              <a:rPr sz="2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2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Excellence.</a:t>
            </a:r>
            <a:endParaRPr sz="2200" dirty="0">
              <a:latin typeface="Century Gothic"/>
              <a:cs typeface="Century Gothic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r>
              <a:rPr sz="2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22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also</a:t>
            </a:r>
            <a:r>
              <a:rPr sz="2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gain</a:t>
            </a:r>
            <a:r>
              <a:rPr sz="22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Lincoln</a:t>
            </a:r>
            <a:r>
              <a:rPr sz="22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sz="22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sz="2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Academic</a:t>
            </a:r>
            <a:r>
              <a:rPr sz="2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Colours.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 dirty="0">
              <a:latin typeface="Century Gothic"/>
              <a:cs typeface="Century Gothic"/>
            </a:endParaRPr>
          </a:p>
          <a:p>
            <a:pPr marL="355600" indent="-343535">
              <a:lnSpc>
                <a:spcPct val="100000"/>
              </a:lnSpc>
              <a:buClr>
                <a:srgbClr val="89D0D5"/>
              </a:buClr>
              <a:buSzPct val="7954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Certificate</a:t>
            </a:r>
            <a:r>
              <a:rPr sz="22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Endorsement</a:t>
            </a:r>
            <a:r>
              <a:rPr sz="2200" b="1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200" b="1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b="1" spc="-10" dirty="0">
                <a:solidFill>
                  <a:srgbClr val="57C1B9"/>
                </a:solidFill>
                <a:latin typeface="Century Gothic"/>
                <a:cs typeface="Century Gothic"/>
              </a:rPr>
              <a:t>Merit</a:t>
            </a:r>
            <a:endParaRPr sz="2200" dirty="0">
              <a:latin typeface="Century Gothic"/>
              <a:cs typeface="Century Gothic"/>
            </a:endParaRPr>
          </a:p>
          <a:p>
            <a:pPr marL="756285" marR="35560" lvl="1" indent="-28702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79545"/>
              <a:buFont typeface="Wingdings 3"/>
              <a:buChar char=""/>
              <a:tabLst>
                <a:tab pos="756920" algn="l"/>
              </a:tabLst>
            </a:pP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50</a:t>
            </a:r>
            <a:r>
              <a:rPr sz="2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2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Merit</a:t>
            </a:r>
            <a:r>
              <a:rPr sz="2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(or</a:t>
            </a:r>
            <a:r>
              <a:rPr sz="2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Merit</a:t>
            </a:r>
            <a:r>
              <a:rPr sz="2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Excellence).</a:t>
            </a:r>
            <a:r>
              <a:rPr sz="2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r>
              <a:rPr sz="2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2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entury Gothic"/>
                <a:cs typeface="Century Gothic"/>
              </a:rPr>
              <a:t>also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gain</a:t>
            </a:r>
            <a:r>
              <a:rPr sz="22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Lincoln</a:t>
            </a:r>
            <a:r>
              <a:rPr sz="22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sz="22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sz="2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FFFFFF"/>
                </a:solidFill>
                <a:latin typeface="Century Gothic"/>
                <a:cs typeface="Century Gothic"/>
              </a:rPr>
              <a:t>Academic</a:t>
            </a:r>
            <a:r>
              <a:rPr sz="22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Achievement</a:t>
            </a:r>
            <a:r>
              <a:rPr sz="22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entury Gothic"/>
                <a:cs typeface="Century Gothic"/>
              </a:rPr>
              <a:t>Award.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70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2050"/>
              </a:spcBef>
              <a:tabLst>
                <a:tab pos="9316085" algn="l"/>
              </a:tabLst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Approximately 40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Lincoln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Year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12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obtained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Endorsement</a:t>
            </a:r>
            <a:r>
              <a:rPr lang="en-US"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 It is a realistic expectation for students.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180" y="0"/>
            <a:ext cx="1569720" cy="16824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670" y="1039396"/>
            <a:ext cx="9153017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Aiming</a:t>
            </a:r>
            <a:r>
              <a:rPr sz="2800" b="0" spc="-55" dirty="0"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dirty="0"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2800" b="0" spc="-30" dirty="0"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dirty="0"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800" b="0" spc="-65" dirty="0"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800" b="1" dirty="0">
                <a:latin typeface="Arial" panose="020B0604020202020204" pitchFamily="34" charset="0"/>
                <a:cs typeface="Arial" panose="020B0604020202020204" pitchFamily="34" charset="0"/>
              </a:rPr>
              <a:t>NCEA</a:t>
            </a:r>
            <a:r>
              <a:rPr lang="en-NZ"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800" b="1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NZ" sz="28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NZ" sz="2800" b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8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NZ" sz="28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2800" b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sz="2800" b="1" spc="-55" dirty="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sz="2800" b="1" spc="-30" dirty="0">
                <a:solidFill>
                  <a:srgbClr val="FFFFFF"/>
                </a:solidFill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spc="-5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800" b="0" dirty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sz="2800" b="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sz="2800" b="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b="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dirty="0">
                <a:uFill>
                  <a:solidFill>
                    <a:srgbClr val="009999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sz="2800" b="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spc="-2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3232" y="2590800"/>
            <a:ext cx="8303895" cy="279082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Course</a:t>
            </a:r>
            <a:r>
              <a:rPr sz="2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Endorsement</a:t>
            </a:r>
            <a:r>
              <a:rPr sz="20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Excellence</a:t>
            </a:r>
            <a:endParaRPr sz="20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85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14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Excellence,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least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from internal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spc="-25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endParaRPr sz="2000" u="sng" dirty="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external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assessments.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Course</a:t>
            </a:r>
            <a:r>
              <a:rPr sz="2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Endorsement</a:t>
            </a:r>
            <a:r>
              <a:rPr sz="20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Merit</a:t>
            </a:r>
            <a:endParaRPr sz="2000" dirty="0"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100000"/>
              </a:lnSpc>
              <a:spcBef>
                <a:spcPts val="990"/>
              </a:spcBef>
              <a:buClr>
                <a:srgbClr val="89D0D5"/>
              </a:buClr>
              <a:buSzPct val="80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14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Merit,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Merit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Excellence,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least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credits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internal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external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assessments.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0528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268" y="259461"/>
            <a:ext cx="846201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Course Summary</a:t>
            </a:r>
            <a:r>
              <a:rPr sz="28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800" b="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sz="2800" b="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dirty="0">
                <a:latin typeface="Arial" panose="020B0604020202020204" pitchFamily="34" charset="0"/>
                <a:cs typeface="Arial" panose="020B0604020202020204" pitchFamily="34" charset="0"/>
              </a:rPr>
              <a:t>Kamar</a:t>
            </a:r>
            <a:r>
              <a:rPr sz="2800" b="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dirty="0">
                <a:latin typeface="Arial" panose="020B0604020202020204" pitchFamily="34" charset="0"/>
                <a:cs typeface="Arial" panose="020B0604020202020204" pitchFamily="34" charset="0"/>
              </a:rPr>
              <a:t>portal</a:t>
            </a:r>
            <a:r>
              <a:rPr sz="2800" b="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0" spc="-10" dirty="0">
                <a:latin typeface="Arial" panose="020B0604020202020204" pitchFamily="34" charset="0"/>
                <a:cs typeface="Arial" panose="020B0604020202020204" pitchFamily="34" charset="0"/>
              </a:rPr>
              <a:t>under Re</a:t>
            </a:r>
            <a:r>
              <a:rPr lang="en-US" sz="2800" b="0" spc="-10" dirty="0"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268" y="1371600"/>
            <a:ext cx="78136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These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critical,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families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can track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student’s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progress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0695" y="0"/>
            <a:ext cx="1674876" cy="1795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FACAD6-AA7F-AEE5-9C2D-FD7DE6739312}"/>
              </a:ext>
            </a:extLst>
          </p:cNvPr>
          <p:cNvSpPr txBox="1"/>
          <p:nvPr/>
        </p:nvSpPr>
        <p:spPr>
          <a:xfrm>
            <a:off x="10287000" y="4419600"/>
            <a:ext cx="1650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dirty="0">
                <a:solidFill>
                  <a:srgbClr val="FFFF00"/>
                </a:solidFill>
              </a:rPr>
              <a:t>Record grades to track certificate or course endorsement progression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605C4-E685-B4DB-4265-4116D9C13694}"/>
              </a:ext>
            </a:extLst>
          </p:cNvPr>
          <p:cNvSpPr/>
          <p:nvPr/>
        </p:nvSpPr>
        <p:spPr>
          <a:xfrm>
            <a:off x="9315658" y="4038600"/>
            <a:ext cx="51414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0B14AB-7842-03C7-6E52-7DAFB1134859}"/>
              </a:ext>
            </a:extLst>
          </p:cNvPr>
          <p:cNvCxnSpPr/>
          <p:nvPr/>
        </p:nvCxnSpPr>
        <p:spPr>
          <a:xfrm>
            <a:off x="9601200" y="4419600"/>
            <a:ext cx="228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0F18C9-BD46-4745-CE46-3728C05B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0" y="2124075"/>
            <a:ext cx="9534525" cy="421005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75716F-C13D-8E2A-9505-C372C3802BB2}"/>
              </a:ext>
            </a:extLst>
          </p:cNvPr>
          <p:cNvSpPr/>
          <p:nvPr/>
        </p:nvSpPr>
        <p:spPr>
          <a:xfrm>
            <a:off x="9572729" y="4229100"/>
            <a:ext cx="514142" cy="148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E77135-7CB0-38AD-99E8-8314CAAF25E6}"/>
              </a:ext>
            </a:extLst>
          </p:cNvPr>
          <p:cNvSpPr/>
          <p:nvPr/>
        </p:nvSpPr>
        <p:spPr>
          <a:xfrm>
            <a:off x="2209800" y="3124200"/>
            <a:ext cx="514142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37743D-9486-61AA-B112-1D512FCE0D71}"/>
              </a:ext>
            </a:extLst>
          </p:cNvPr>
          <p:cNvSpPr/>
          <p:nvPr/>
        </p:nvSpPr>
        <p:spPr>
          <a:xfrm>
            <a:off x="7086600" y="3559996"/>
            <a:ext cx="1455343" cy="669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69982-21FB-04B6-E41F-1E45EDE4C89F}"/>
              </a:ext>
            </a:extLst>
          </p:cNvPr>
          <p:cNvSpPr txBox="1"/>
          <p:nvPr/>
        </p:nvSpPr>
        <p:spPr>
          <a:xfrm>
            <a:off x="8628715" y="3599380"/>
            <a:ext cx="2173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accent1"/>
                </a:solidFill>
              </a:rPr>
              <a:t>External exam  November/December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A84E87-D65A-2F1D-4055-D0EF6E106AC4}"/>
              </a:ext>
            </a:extLst>
          </p:cNvPr>
          <p:cNvSpPr txBox="1"/>
          <p:nvPr/>
        </p:nvSpPr>
        <p:spPr>
          <a:xfrm>
            <a:off x="7543800" y="5572160"/>
            <a:ext cx="15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accent1"/>
                </a:solidFill>
              </a:rPr>
              <a:t>        internal assessments during the year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B9C0A1-546E-F66E-70E5-12F70652855A}"/>
              </a:ext>
            </a:extLst>
          </p:cNvPr>
          <p:cNvCxnSpPr>
            <a:cxnSpLocks/>
          </p:cNvCxnSpPr>
          <p:nvPr/>
        </p:nvCxnSpPr>
        <p:spPr>
          <a:xfrm flipV="1">
            <a:off x="8541943" y="5257800"/>
            <a:ext cx="144857" cy="31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DE5B22-DD56-2668-7E4E-EF63273F00B7}"/>
              </a:ext>
            </a:extLst>
          </p:cNvPr>
          <p:cNvCxnSpPr>
            <a:cxnSpLocks/>
          </p:cNvCxnSpPr>
          <p:nvPr/>
        </p:nvCxnSpPr>
        <p:spPr>
          <a:xfrm flipH="1" flipV="1">
            <a:off x="8541943" y="4038600"/>
            <a:ext cx="373457" cy="22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8268" y="259461"/>
            <a:ext cx="846201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Course Summary</a:t>
            </a:r>
            <a:r>
              <a:rPr sz="24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2400" b="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spc="-105" dirty="0"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8268" y="888122"/>
            <a:ext cx="78136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These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critical,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families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can track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student’s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progress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72" b="46124"/>
          <a:stretch/>
        </p:blipFill>
        <p:spPr>
          <a:xfrm>
            <a:off x="835491" y="1586126"/>
            <a:ext cx="10134599" cy="45750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0695" y="0"/>
            <a:ext cx="1674876" cy="179527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6CE79C2-9AFA-D404-E267-48CC2BDB45A2}"/>
              </a:ext>
            </a:extLst>
          </p:cNvPr>
          <p:cNvSpPr/>
          <p:nvPr/>
        </p:nvSpPr>
        <p:spPr>
          <a:xfrm>
            <a:off x="4327085" y="2873775"/>
            <a:ext cx="1371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D5989-48F5-44FA-0A51-3F20AC065718}"/>
              </a:ext>
            </a:extLst>
          </p:cNvPr>
          <p:cNvSpPr txBox="1"/>
          <p:nvPr/>
        </p:nvSpPr>
        <p:spPr>
          <a:xfrm>
            <a:off x="4635105" y="2413279"/>
            <a:ext cx="2038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i="1" dirty="0">
                <a:solidFill>
                  <a:schemeClr val="accent1"/>
                </a:solidFill>
              </a:rPr>
              <a:t>confirmed UE subject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F30501-F42F-F975-8325-A8BE8AAFB331}"/>
              </a:ext>
            </a:extLst>
          </p:cNvPr>
          <p:cNvCxnSpPr>
            <a:cxnSpLocks/>
          </p:cNvCxnSpPr>
          <p:nvPr/>
        </p:nvCxnSpPr>
        <p:spPr>
          <a:xfrm flipH="1">
            <a:off x="5563317" y="2614772"/>
            <a:ext cx="381463" cy="25900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090578A-8C77-E940-28A6-4A54292A7B35}"/>
              </a:ext>
            </a:extLst>
          </p:cNvPr>
          <p:cNvSpPr/>
          <p:nvPr/>
        </p:nvSpPr>
        <p:spPr>
          <a:xfrm>
            <a:off x="2789703" y="3643745"/>
            <a:ext cx="380999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A0F2D30-E684-7574-AA30-FDE3D1776DFA}"/>
              </a:ext>
            </a:extLst>
          </p:cNvPr>
          <p:cNvSpPr/>
          <p:nvPr/>
        </p:nvSpPr>
        <p:spPr>
          <a:xfrm>
            <a:off x="3009829" y="5689711"/>
            <a:ext cx="602100" cy="14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C10407-7311-BB8D-A6E0-24653F8841F5}"/>
              </a:ext>
            </a:extLst>
          </p:cNvPr>
          <p:cNvSpPr txBox="1"/>
          <p:nvPr/>
        </p:nvSpPr>
        <p:spPr>
          <a:xfrm>
            <a:off x="1213867" y="5899393"/>
            <a:ext cx="963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chemeClr val="accent1"/>
                </a:solidFill>
              </a:rPr>
              <a:t>Indicates topic counts towards UE literacy (R = reading UE credit, W = writing UE credits, B = both reading &amp; writing UE credits).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BCA7A4C-CF5C-B2F4-CDB4-7A95EFEF7ECF}"/>
              </a:ext>
            </a:extLst>
          </p:cNvPr>
          <p:cNvCxnSpPr>
            <a:cxnSpLocks/>
          </p:cNvCxnSpPr>
          <p:nvPr/>
        </p:nvCxnSpPr>
        <p:spPr>
          <a:xfrm flipV="1">
            <a:off x="1447800" y="5779035"/>
            <a:ext cx="1557059" cy="18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34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663" y="815086"/>
            <a:ext cx="809244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Missed</a:t>
            </a:r>
            <a:r>
              <a:rPr sz="2800" b="1" spc="-1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Assessments</a:t>
            </a:r>
            <a:r>
              <a:rPr lang="en-US" sz="2800" b="1" spc="-30" dirty="0">
                <a:latin typeface="Arial"/>
                <a:cs typeface="Arial"/>
              </a:rPr>
              <a:t>: </a:t>
            </a:r>
            <a:r>
              <a:rPr sz="2800" b="0" dirty="0">
                <a:latin typeface="Arial"/>
                <a:cs typeface="Arial"/>
              </a:rPr>
              <a:t>Internals</a:t>
            </a:r>
            <a:r>
              <a:rPr sz="2800" b="0" spc="-8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–</a:t>
            </a:r>
            <a:r>
              <a:rPr sz="2800" b="0" spc="-8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during</a:t>
            </a:r>
            <a:r>
              <a:rPr sz="2800" b="0" spc="-7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the</a:t>
            </a:r>
            <a:r>
              <a:rPr sz="2800" b="0" spc="-8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year</a:t>
            </a:r>
            <a:r>
              <a:rPr lang="en-US" sz="2800" b="0" spc="-10" dirty="0">
                <a:latin typeface="Arial"/>
                <a:cs typeface="Arial"/>
              </a:rPr>
              <a:t> </a:t>
            </a:r>
            <a:r>
              <a:rPr lang="en-NZ" sz="2000" dirty="0">
                <a:solidFill>
                  <a:srgbClr val="FFFFFF"/>
                </a:solidFill>
                <a:latin typeface="Century Gothic"/>
                <a:cs typeface="Century Gothic"/>
              </a:rPr>
              <a:t>(refer</a:t>
            </a:r>
            <a:r>
              <a:rPr lang="en-NZ"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NZ"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lang="en-NZ"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NZ"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lang="en-NZ"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Assessment</a:t>
            </a:r>
            <a:r>
              <a:rPr lang="en-NZ"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NZ" sz="2000" dirty="0">
                <a:solidFill>
                  <a:srgbClr val="FFFFFF"/>
                </a:solidFill>
                <a:latin typeface="Century Gothic"/>
                <a:cs typeface="Century Gothic"/>
              </a:rPr>
              <a:t>Procedures</a:t>
            </a:r>
            <a:r>
              <a:rPr lang="en-NZ"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NZ" sz="2000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r>
              <a:rPr lang="en-NZ"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NZ"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Handbook on the school website and Kamar portal under Reports)</a:t>
            </a:r>
            <a:br>
              <a:rPr lang="en-NZ" sz="3200" dirty="0">
                <a:latin typeface="Century Gothic"/>
                <a:cs typeface="Century Gothic"/>
              </a:rPr>
            </a:b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2438400"/>
            <a:ext cx="938657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84455" indent="-342265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catch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opportunity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(sit</a:t>
            </a:r>
            <a:r>
              <a:rPr sz="20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test)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get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extension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time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assignment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must: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9D0D5"/>
              </a:buClr>
              <a:buFont typeface="Arial"/>
              <a:buChar char="•"/>
            </a:pPr>
            <a:endParaRPr sz="1950" dirty="0">
              <a:latin typeface="Century Gothic"/>
              <a:cs typeface="Century Gothic"/>
            </a:endParaRPr>
          </a:p>
          <a:p>
            <a:pPr marL="756285" marR="5080" lvl="1" indent="-287020" algn="just">
              <a:lnSpc>
                <a:spcPct val="100000"/>
              </a:lnSpc>
              <a:buClr>
                <a:srgbClr val="89D0D5"/>
              </a:buClr>
              <a:buSzPct val="80000"/>
              <a:buFont typeface="Arial"/>
              <a:buChar char="•"/>
              <a:tabLst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Message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Teams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Tutor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if they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unwell.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They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asked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gain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medical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certificate,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provide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some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brief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details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regarding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illness,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subject,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teacher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assessment.</a:t>
            </a:r>
            <a:endParaRPr sz="2000" dirty="0">
              <a:latin typeface="Century Gothic"/>
              <a:cs typeface="Century Gothic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89D0D5"/>
              </a:buClr>
              <a:buFont typeface="Arial"/>
              <a:buChar char="•"/>
            </a:pPr>
            <a:endParaRPr sz="1950" dirty="0">
              <a:latin typeface="Century Gothic"/>
              <a:cs typeface="Century Gothic"/>
            </a:endParaRPr>
          </a:p>
          <a:p>
            <a:pPr marL="756285" marR="147955" lvl="1" indent="-287020">
              <a:lnSpc>
                <a:spcPct val="100000"/>
              </a:lnSpc>
              <a:spcBef>
                <a:spcPts val="5"/>
              </a:spcBef>
              <a:buClr>
                <a:srgbClr val="89D0D5"/>
              </a:buClr>
              <a:buSzPct val="80000"/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they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sports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tournament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etc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message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Teams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Tutor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giving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dates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assessment,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teacher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subject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advance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tournament.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They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0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0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eligible</a:t>
            </a:r>
            <a:r>
              <a:rPr sz="20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extension/resit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due to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family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holidays.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5183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External Assessments – end of 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209800"/>
            <a:ext cx="8615680" cy="34656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  <a:tab pos="6778625" algn="l"/>
                <a:tab pos="741045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External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Assessments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usually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exams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sat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November.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Every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Zealand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sits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these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same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time.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At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Lincoln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High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is for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NCEA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Level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89D0D5"/>
              </a:buClr>
              <a:buFont typeface="Wingdings 3"/>
              <a:buChar char=""/>
            </a:pPr>
            <a:endParaRPr sz="355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External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Examination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Timetable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available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NZQA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website</a:t>
            </a:r>
            <a:endParaRPr lang="en-US" sz="2000" spc="-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0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en-NZ" sz="1600" dirty="0">
                <a:latin typeface="Century Gothic"/>
                <a:cs typeface="Century Gothic"/>
                <a:hlinkClick r:id="rId2"/>
              </a:rPr>
              <a:t>https://www2.nzqa.govt.nz/ncea/exam-timetable-and-key-assessment-dates/exam-timetable/</a:t>
            </a:r>
            <a:endParaRPr lang="en-NZ"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NZ" sz="2000" u="sng" spc="-10" dirty="0">
              <a:solidFill>
                <a:srgbClr val="57C1B9"/>
              </a:solidFill>
              <a:uFill>
                <a:solidFill>
                  <a:srgbClr val="57C1B9"/>
                </a:solidFill>
              </a:u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NZ" sz="2000" spc="-10" dirty="0">
                <a:uFill>
                  <a:solidFill>
                    <a:srgbClr val="57C1B9"/>
                  </a:solidFill>
                </a:uFill>
                <a:latin typeface="Century Gothic"/>
                <a:cs typeface="Century Gothic"/>
              </a:rPr>
              <a:t>or, Google “NCEA 2024 exam timetable”.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8419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External Assessments – end of year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8419" y="0"/>
            <a:ext cx="1674876" cy="1795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07E808-AD76-2402-AE4D-97C17CE6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36" y="1958596"/>
            <a:ext cx="8717798" cy="44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8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197C7D9-B6DA-4F35-8BAE-43DA4DD2A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20" b="12920"/>
          <a:stretch/>
        </p:blipFill>
        <p:spPr>
          <a:xfrm>
            <a:off x="9735671" y="3506"/>
            <a:ext cx="2225834" cy="2082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03458F-5C87-2DF1-4551-AC8D79614764}"/>
              </a:ext>
            </a:extLst>
          </p:cNvPr>
          <p:cNvSpPr txBox="1"/>
          <p:nvPr/>
        </p:nvSpPr>
        <p:spPr>
          <a:xfrm>
            <a:off x="952635" y="668086"/>
            <a:ext cx="7965040" cy="141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presentation is on our website</a:t>
            </a:r>
            <a:endParaRPr lang="en-NZ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NZ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NZ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9DE6F-281F-F5AE-C2DF-EE74E377FE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1" r="-1019" b="27072"/>
          <a:stretch/>
        </p:blipFill>
        <p:spPr>
          <a:xfrm>
            <a:off x="134640" y="1724766"/>
            <a:ext cx="6112048" cy="710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2B9AD7-813F-E831-F5E6-6BE1B42C0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786" y="3275386"/>
            <a:ext cx="3409950" cy="7905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95C84D-CD55-459C-A9DA-48B04CA1B7F0}"/>
              </a:ext>
            </a:extLst>
          </p:cNvPr>
          <p:cNvSpPr/>
          <p:nvPr/>
        </p:nvSpPr>
        <p:spPr>
          <a:xfrm>
            <a:off x="4935156" y="1646817"/>
            <a:ext cx="1239614" cy="10682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198B7D-202F-DFFB-91DD-2E0BF4C6F414}"/>
              </a:ext>
            </a:extLst>
          </p:cNvPr>
          <p:cNvSpPr/>
          <p:nvPr/>
        </p:nvSpPr>
        <p:spPr>
          <a:xfrm>
            <a:off x="332828" y="1545748"/>
            <a:ext cx="1239614" cy="10682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97AAF6C-F7DB-DF3B-B11B-591A88588999}"/>
              </a:ext>
            </a:extLst>
          </p:cNvPr>
          <p:cNvSpPr/>
          <p:nvPr/>
        </p:nvSpPr>
        <p:spPr>
          <a:xfrm>
            <a:off x="3022451" y="3142334"/>
            <a:ext cx="1239614" cy="10682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5C01D-C54E-ED92-1E26-8FBFDF2336A7}"/>
              </a:ext>
            </a:extLst>
          </p:cNvPr>
          <p:cNvSpPr txBox="1"/>
          <p:nvPr/>
        </p:nvSpPr>
        <p:spPr>
          <a:xfrm>
            <a:off x="2690320" y="5400989"/>
            <a:ext cx="217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presentation</a:t>
            </a:r>
            <a:endParaRPr lang="en-NZ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334495-5ACA-5417-3336-E3A51EB6DC8F}"/>
              </a:ext>
            </a:extLst>
          </p:cNvPr>
          <p:cNvCxnSpPr>
            <a:cxnSpLocks/>
          </p:cNvCxnSpPr>
          <p:nvPr/>
        </p:nvCxnSpPr>
        <p:spPr>
          <a:xfrm flipV="1">
            <a:off x="4756935" y="4876800"/>
            <a:ext cx="1417835" cy="70885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EE78CD4-B401-14A5-ED72-A71FF123A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018" y="3205029"/>
            <a:ext cx="5305425" cy="29567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B2F45D4-B44C-6050-0A81-B70954FF150B}"/>
              </a:ext>
            </a:extLst>
          </p:cNvPr>
          <p:cNvSpPr/>
          <p:nvPr/>
        </p:nvSpPr>
        <p:spPr>
          <a:xfrm>
            <a:off x="6369712" y="4495800"/>
            <a:ext cx="224088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374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815511"/>
            <a:ext cx="4230689" cy="527144"/>
          </a:xfrm>
          <a:prstGeom prst="rect">
            <a:avLst/>
          </a:prstGeom>
        </p:spPr>
        <p:txBody>
          <a:bodyPr vert="horz" wrap="square" lIns="0" tIns="95326" rIns="0" bIns="0" rtlCol="0">
            <a:spAutoFit/>
          </a:bodyPr>
          <a:lstStyle/>
          <a:p>
            <a:pPr marL="65786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Tutors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4179" y="2161159"/>
            <a:ext cx="8315325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Encourage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student to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come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see their</a:t>
            </a:r>
            <a:r>
              <a:rPr sz="2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Tutor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in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Careers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Hub</a:t>
            </a:r>
            <a:r>
              <a:rPr lang="en-US"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 regarding NCEA matters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	Message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Teams</a:t>
            </a:r>
            <a:r>
              <a:rPr lang="en-US"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have</a:t>
            </a:r>
            <a:r>
              <a:rPr sz="2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any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questions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, you can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email</a:t>
            </a:r>
            <a:r>
              <a:rPr lang="en-US"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the Tutors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lang="en-US" sz="2400" spc="-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lang="en-NZ" sz="2400" spc="-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Clr>
                <a:srgbClr val="89D0D5"/>
              </a:buClr>
              <a:buSzPct val="79166"/>
              <a:buFont typeface="Wingdings 3"/>
              <a:buChar char=""/>
              <a:tabLst>
                <a:tab pos="354965" algn="l"/>
                <a:tab pos="355600" algn="l"/>
              </a:tabLst>
            </a:pPr>
            <a:endParaRPr sz="2400" dirty="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209475"/>
              </p:ext>
            </p:extLst>
          </p:nvPr>
        </p:nvGraphicFramePr>
        <p:xfrm>
          <a:off x="2097721" y="4265320"/>
          <a:ext cx="7508239" cy="1356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Year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Di</a:t>
                      </a:r>
                      <a:r>
                        <a:rPr sz="2400" spc="-3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Walker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u="sng" spc="-10" dirty="0">
                          <a:solidFill>
                            <a:srgbClr val="57C1B9"/>
                          </a:solidFill>
                          <a:uFill>
                            <a:solidFill>
                              <a:srgbClr val="57C1B9"/>
                            </a:solidFill>
                          </a:uFill>
                          <a:latin typeface="Century Gothic"/>
                          <a:cs typeface="Century Gothic"/>
                          <a:hlinkClick r:id="rId2"/>
                        </a:rPr>
                        <a:t>dwa@lincoln.school.nz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Year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Susan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Johnson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u="sng" spc="-10" dirty="0">
                          <a:solidFill>
                            <a:srgbClr val="57C1B9"/>
                          </a:solidFill>
                          <a:uFill>
                            <a:solidFill>
                              <a:srgbClr val="57C1B9"/>
                            </a:solidFill>
                          </a:uFill>
                          <a:latin typeface="Century Gothic"/>
                          <a:cs typeface="Century Gothic"/>
                          <a:hlinkClick r:id="rId3"/>
                        </a:rPr>
                        <a:t>sjn@lincoln.school.nz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31750">
                        <a:lnSpc>
                          <a:spcPts val="2830"/>
                        </a:lnSpc>
                        <a:spcBef>
                          <a:spcPts val="48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Year </a:t>
                      </a:r>
                      <a:r>
                        <a:rPr sz="2400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sz="240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830"/>
                        </a:lnSpc>
                        <a:spcBef>
                          <a:spcPts val="480"/>
                        </a:spcBef>
                      </a:pPr>
                      <a:r>
                        <a:rPr sz="240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Bronwyn</a:t>
                      </a:r>
                      <a:r>
                        <a:rPr sz="2400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400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Gardiner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2830"/>
                        </a:lnSpc>
                        <a:spcBef>
                          <a:spcPts val="480"/>
                        </a:spcBef>
                      </a:pPr>
                      <a:r>
                        <a:rPr sz="2400" u="sng" spc="-10" dirty="0">
                          <a:solidFill>
                            <a:srgbClr val="57C1B9"/>
                          </a:solidFill>
                          <a:uFill>
                            <a:solidFill>
                              <a:srgbClr val="57C1B9"/>
                            </a:solidFill>
                          </a:uFill>
                          <a:latin typeface="Century Gothic"/>
                          <a:cs typeface="Century Gothic"/>
                          <a:hlinkClick r:id="rId4"/>
                        </a:rPr>
                        <a:t>bga@lincoln.school.nz</a:t>
                      </a:r>
                      <a:endParaRPr sz="24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57104" y="0"/>
            <a:ext cx="149352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164" y="630758"/>
            <a:ext cx="64458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tx1"/>
                </a:solidFill>
                <a:latin typeface="Arial"/>
                <a:cs typeface="Arial"/>
              </a:rPr>
              <a:t>How</a:t>
            </a:r>
            <a:r>
              <a:rPr sz="2800" b="1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spc="-95" dirty="0">
                <a:solidFill>
                  <a:schemeClr val="tx1"/>
                </a:solidFill>
                <a:latin typeface="Arial"/>
                <a:cs typeface="Arial"/>
              </a:rPr>
              <a:t>you</a:t>
            </a:r>
            <a:r>
              <a:rPr sz="2800" b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tx1"/>
                </a:solidFill>
                <a:latin typeface="Arial"/>
                <a:cs typeface="Arial"/>
              </a:rPr>
              <a:t>could</a:t>
            </a:r>
            <a:r>
              <a:rPr sz="2800" b="1" spc="-10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tx1"/>
                </a:solidFill>
                <a:latin typeface="Arial"/>
                <a:cs typeface="Arial"/>
              </a:rPr>
              <a:t>support</a:t>
            </a:r>
            <a:r>
              <a:rPr sz="2800" b="1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tx1"/>
                </a:solidFill>
                <a:latin typeface="Arial"/>
                <a:cs typeface="Arial"/>
              </a:rPr>
              <a:t>your</a:t>
            </a:r>
            <a:r>
              <a:rPr sz="2800" b="1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Arial"/>
                <a:cs typeface="Arial"/>
              </a:rPr>
              <a:t>student?</a:t>
            </a:r>
            <a:endParaRPr sz="2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6727" y="1946529"/>
            <a:ext cx="9335770" cy="4268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Monitor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progress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Assessment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Statements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(Kamar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porta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l in the Reports section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record results</a:t>
            </a:r>
            <a:endParaRPr sz="20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results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Kamar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portal</a:t>
            </a:r>
            <a:endParaRPr sz="20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2000" u="sng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u="sng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NZQA</a:t>
            </a:r>
            <a:r>
              <a:rPr sz="2000" u="sng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website</a:t>
            </a:r>
            <a:r>
              <a:rPr sz="2000" u="sng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u="sng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2000" u="sng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past</a:t>
            </a:r>
            <a:r>
              <a:rPr sz="2000" u="sng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exam</a:t>
            </a:r>
            <a:r>
              <a:rPr sz="2000" u="sng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papers</a:t>
            </a:r>
            <a:r>
              <a:rPr sz="2000" u="sng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u="sng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spc="-10" dirty="0">
                <a:solidFill>
                  <a:srgbClr val="FFFFFF"/>
                </a:solidFill>
                <a:latin typeface="Century Gothic"/>
                <a:cs typeface="Century Gothic"/>
              </a:rPr>
              <a:t>answers</a:t>
            </a:r>
            <a:endParaRPr sz="2000" u="sng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sz="2000" u="sng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your student</a:t>
            </a:r>
            <a:r>
              <a:rPr sz="2000" u="sng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2000" u="sng" dirty="0" err="1">
                <a:solidFill>
                  <a:srgbClr val="FFFFFF"/>
                </a:solidFill>
                <a:latin typeface="Century Gothic"/>
                <a:cs typeface="Century Gothic"/>
              </a:rPr>
              <a:t>concerned</a:t>
            </a:r>
            <a:r>
              <a:rPr lang="en-US" sz="2000" u="sng" dirty="0" err="1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u="sng" dirty="0" err="1">
                <a:solidFill>
                  <a:srgbClr val="FFFFFF"/>
                </a:solidFill>
                <a:latin typeface="Century Gothic"/>
                <a:cs typeface="Century Gothic"/>
              </a:rPr>
              <a:t>encourage</a:t>
            </a:r>
            <a:r>
              <a:rPr sz="2000" u="sng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r>
              <a:rPr sz="2000" u="sng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u="sng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talk</a:t>
            </a:r>
            <a:r>
              <a:rPr sz="2000" u="sng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u="sng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sz="2000" u="sng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spc="-10" dirty="0">
                <a:solidFill>
                  <a:srgbClr val="FFFFFF"/>
                </a:solidFill>
                <a:latin typeface="Century Gothic"/>
                <a:cs typeface="Century Gothic"/>
              </a:rPr>
              <a:t>teacher</a:t>
            </a:r>
            <a:endParaRPr sz="2000" u="sng" dirty="0">
              <a:latin typeface="Century Gothic"/>
              <a:cs typeface="Century Gothic"/>
            </a:endParaRPr>
          </a:p>
          <a:p>
            <a:pPr marL="354965" marR="167005" indent="-3429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Encourage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attend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tutorials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and/or</a:t>
            </a:r>
            <a:r>
              <a:rPr sz="2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Homework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group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Thursdays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after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endParaRPr sz="20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Attend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parent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interviews/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Linc</a:t>
            </a:r>
            <a:r>
              <a:rPr sz="20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teacher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conference with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endParaRPr sz="2000" dirty="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Display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monitor</a:t>
            </a:r>
            <a:r>
              <a:rPr sz="20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study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plans</a:t>
            </a:r>
            <a:r>
              <a:rPr sz="20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during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exams</a:t>
            </a:r>
            <a:endParaRPr sz="2000" dirty="0">
              <a:latin typeface="Century Gothic"/>
              <a:cs typeface="Century Gothic"/>
            </a:endParaRPr>
          </a:p>
          <a:p>
            <a:pPr marL="354965" marR="21590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Encourage</a:t>
            </a:r>
            <a:r>
              <a:rPr sz="2000" u="sng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sz="2000" u="sng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student</a:t>
            </a:r>
            <a:r>
              <a:rPr sz="2000" u="sng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000" u="sng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r>
              <a:rPr sz="2000" u="sng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NCEA</a:t>
            </a:r>
            <a:r>
              <a:rPr sz="2000" u="sng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related</a:t>
            </a:r>
            <a:r>
              <a:rPr sz="2000" u="sng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u="sng" spc="-55" dirty="0">
                <a:solidFill>
                  <a:srgbClr val="FFFFFF"/>
                </a:solidFill>
                <a:latin typeface="Century Gothic"/>
                <a:cs typeface="Century Gothic"/>
              </a:rPr>
              <a:t>tutorial </a:t>
            </a:r>
            <a:r>
              <a:rPr sz="2000" u="sng" dirty="0">
                <a:solidFill>
                  <a:srgbClr val="FFFFFF"/>
                </a:solidFill>
                <a:latin typeface="Century Gothic"/>
                <a:cs typeface="Century Gothic"/>
              </a:rPr>
              <a:t>websites</a:t>
            </a:r>
            <a:r>
              <a:rPr sz="2000" u="sng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e.g.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0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Brain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too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Small,</a:t>
            </a:r>
            <a:r>
              <a:rPr sz="20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Century Gothic"/>
                <a:cs typeface="Century Gothic"/>
              </a:rPr>
              <a:t>LearnCoach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etc)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9464" y="0"/>
            <a:ext cx="1636776" cy="17556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394" y="846042"/>
            <a:ext cx="4535489" cy="726865"/>
          </a:xfrm>
          <a:prstGeom prst="rect">
            <a:avLst/>
          </a:prstGeom>
        </p:spPr>
        <p:txBody>
          <a:bodyPr vert="horz" wrap="square" lIns="0" tIns="232155" rIns="0" bIns="0" rtlCol="0">
            <a:spAutoFit/>
          </a:bodyPr>
          <a:lstStyle/>
          <a:p>
            <a:pPr marL="55118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chemeClr val="tx1"/>
                </a:solidFill>
                <a:latin typeface="Arial"/>
                <a:cs typeface="Arial"/>
              </a:rPr>
              <a:t>Further</a:t>
            </a:r>
            <a:r>
              <a:rPr sz="3200" b="1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chemeClr val="tx1"/>
                </a:solidFill>
                <a:latin typeface="Arial"/>
                <a:cs typeface="Arial"/>
              </a:rPr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2153258"/>
            <a:ext cx="7246620" cy="128016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NZQA Information </a:t>
            </a:r>
            <a:r>
              <a:rPr sz="2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page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sz="2000" u="sng" spc="-10" dirty="0">
                <a:solidFill>
                  <a:srgbClr val="57C1B9"/>
                </a:solidFill>
                <a:uFill>
                  <a:solidFill>
                    <a:srgbClr val="57C1B9"/>
                  </a:solidFill>
                </a:uFill>
                <a:latin typeface="Century Gothic"/>
                <a:cs typeface="Century Gothic"/>
                <a:hlinkClick r:id="rId2"/>
              </a:rPr>
              <a:t>http://www.nzqa.govt.nz/ncea/understanding-ncea/how-</a:t>
            </a:r>
            <a:r>
              <a:rPr sz="2000" spc="-10" dirty="0">
                <a:solidFill>
                  <a:srgbClr val="57C1B9"/>
                </a:solidFill>
                <a:latin typeface="Century Gothic"/>
                <a:cs typeface="Century Gothic"/>
                <a:hlinkClick r:id="rId2"/>
              </a:rPr>
              <a:t> </a:t>
            </a:r>
            <a:r>
              <a:rPr sz="2000" u="sng" spc="-10" dirty="0">
                <a:solidFill>
                  <a:srgbClr val="57C1B9"/>
                </a:solidFill>
                <a:uFill>
                  <a:solidFill>
                    <a:srgbClr val="57C1B9"/>
                  </a:solidFill>
                </a:uFill>
                <a:latin typeface="Century Gothic"/>
                <a:cs typeface="Century Gothic"/>
                <a:hlinkClick r:id="rId2"/>
              </a:rPr>
              <a:t>ncea-works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10800" y="0"/>
            <a:ext cx="1626107" cy="1743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018" y="659383"/>
            <a:ext cx="4856582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 NCEA</a:t>
            </a:r>
            <a:r>
              <a:rPr spc="-30" dirty="0"/>
              <a:t> </a:t>
            </a:r>
            <a:r>
              <a:rPr spc="-20" dirty="0"/>
              <a:t>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4916" y="1780158"/>
            <a:ext cx="9732010" cy="44183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219710" indent="-342900" algn="just">
              <a:lnSpc>
                <a:spcPts val="3020"/>
              </a:lnSpc>
              <a:spcBef>
                <a:spcPts val="480"/>
              </a:spcBef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National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Certificate</a:t>
            </a:r>
            <a:r>
              <a:rPr sz="2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Educational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Achievement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(NCEA)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8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qualification</a:t>
            </a:r>
            <a:r>
              <a:rPr sz="28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secondary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school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2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Zealand.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89D0D5"/>
              </a:buClr>
              <a:buFont typeface="Wingdings 3"/>
              <a:buChar char=""/>
            </a:pPr>
            <a:endParaRPr sz="405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90000"/>
              </a:lnSpc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NCEA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8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recognised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employers,</a:t>
            </a:r>
            <a:r>
              <a:rPr sz="2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used</a:t>
            </a:r>
            <a:r>
              <a:rPr sz="2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selection</a:t>
            </a:r>
            <a:r>
              <a:rPr sz="2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8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universities</a:t>
            </a:r>
            <a:r>
              <a:rPr sz="28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8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polytechnics,</a:t>
            </a:r>
            <a:r>
              <a:rPr sz="2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both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here</a:t>
            </a:r>
            <a:r>
              <a:rPr sz="2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Zealand</a:t>
            </a:r>
            <a:r>
              <a:rPr sz="2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overseas.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89D0D5"/>
              </a:buClr>
              <a:buFont typeface="Wingdings 3"/>
              <a:buChar char=""/>
            </a:pPr>
            <a:endParaRPr sz="4100" dirty="0">
              <a:latin typeface="Century Gothic"/>
              <a:cs typeface="Century Gothic"/>
            </a:endParaRPr>
          </a:p>
          <a:p>
            <a:pPr marL="355600" marR="196215" indent="-342900" algn="just">
              <a:lnSpc>
                <a:spcPts val="3020"/>
              </a:lnSpc>
              <a:spcBef>
                <a:spcPts val="5"/>
              </a:spcBef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qualification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managed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8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NZQA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(New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Zealand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Qualifications</a:t>
            </a:r>
            <a:r>
              <a:rPr sz="2800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Authority)</a:t>
            </a:r>
            <a:endParaRPr sz="28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8043" y="3047"/>
            <a:ext cx="1583436" cy="16977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851" y="550387"/>
            <a:ext cx="8055609" cy="694498"/>
          </a:xfrm>
          <a:prstGeom prst="rect">
            <a:avLst/>
          </a:prstGeom>
        </p:spPr>
        <p:txBody>
          <a:bodyPr vert="horz" wrap="square" lIns="0" tIns="200101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dirty="0"/>
              <a:t>YEAR</a:t>
            </a:r>
            <a:r>
              <a:rPr lang="en-NZ" dirty="0"/>
              <a:t> 10 &amp;</a:t>
            </a:r>
            <a:r>
              <a:rPr spc="-35"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5928" y="1600200"/>
            <a:ext cx="8641080" cy="24051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We</a:t>
            </a:r>
            <a:r>
              <a:rPr sz="2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don’t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focus on</a:t>
            </a:r>
            <a:r>
              <a:rPr sz="28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NCEA</a:t>
            </a:r>
            <a:r>
              <a:rPr sz="28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Level</a:t>
            </a:r>
            <a:r>
              <a:rPr sz="28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89D0D5"/>
              </a:buClr>
              <a:buFont typeface="Wingdings 3"/>
              <a:buChar char=""/>
            </a:pPr>
            <a:endParaRPr sz="435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89D0D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lang="en-NZ" sz="2800" dirty="0">
                <a:solidFill>
                  <a:srgbClr val="FFFFFF"/>
                </a:solidFill>
                <a:latin typeface="Century Gothic"/>
                <a:cs typeface="Century Gothic"/>
              </a:rPr>
              <a:t>Year 10/11 students sit the digital literacy &amp; numeracy exams. T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lang="en-NZ" sz="2800" dirty="0">
                <a:solidFill>
                  <a:srgbClr val="FFFFFF"/>
                </a:solidFill>
                <a:latin typeface="Century Gothic"/>
                <a:cs typeface="Century Gothic"/>
              </a:rPr>
              <a:t>ese are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needed</a:t>
            </a:r>
            <a:r>
              <a:rPr sz="2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8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NCEA</a:t>
            </a:r>
            <a:r>
              <a:rPr sz="2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Level</a:t>
            </a:r>
            <a:r>
              <a:rPr sz="28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Level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8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3556" y="0"/>
            <a:ext cx="1674876" cy="1795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AC603-1122-0114-F50B-C59EC7AAE060}"/>
              </a:ext>
            </a:extLst>
          </p:cNvPr>
          <p:cNvSpPr txBox="1"/>
          <p:nvPr/>
        </p:nvSpPr>
        <p:spPr>
          <a:xfrm>
            <a:off x="1229045" y="4796135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For more details regarding the Literacy &amp; Numeracy exams please refer to the “NCEA Literacy &amp; Numeracy Explained Simply” on the school website (Students &amp; Learning/NCEA)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6695" y="1077615"/>
            <a:ext cx="3618484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YEAR</a:t>
            </a:r>
            <a:r>
              <a:rPr spc="-25" dirty="0"/>
              <a:t> </a:t>
            </a:r>
            <a:r>
              <a:rPr lang="en-NZ" spc="-25" dirty="0"/>
              <a:t>12</a:t>
            </a:r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981200" y="2362200"/>
            <a:ext cx="7807959" cy="300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95"/>
              </a:spcBef>
            </a:pPr>
            <a:r>
              <a:rPr lang="en-US" sz="2800" dirty="0"/>
              <a:t>Complete </a:t>
            </a:r>
            <a:r>
              <a:rPr sz="2800" dirty="0"/>
              <a:t>NCEA</a:t>
            </a:r>
            <a:r>
              <a:rPr sz="2800" spc="-65" dirty="0"/>
              <a:t> </a:t>
            </a:r>
            <a:r>
              <a:rPr sz="2800" dirty="0"/>
              <a:t>Level</a:t>
            </a:r>
            <a:r>
              <a:rPr sz="2800" spc="-75" dirty="0"/>
              <a:t> </a:t>
            </a:r>
            <a:r>
              <a:rPr sz="2800" spc="-50" dirty="0"/>
              <a:t>2</a:t>
            </a:r>
          </a:p>
          <a:p>
            <a:pPr marL="12700">
              <a:lnSpc>
                <a:spcPts val="3354"/>
              </a:lnSpc>
            </a:pPr>
            <a:r>
              <a:rPr sz="2800" b="0" dirty="0">
                <a:latin typeface="Century Gothic"/>
                <a:cs typeface="Century Gothic"/>
              </a:rPr>
              <a:t>Students</a:t>
            </a:r>
            <a:r>
              <a:rPr sz="2800" b="0" spc="-114" dirty="0">
                <a:latin typeface="Century Gothic"/>
                <a:cs typeface="Century Gothic"/>
              </a:rPr>
              <a:t> </a:t>
            </a:r>
            <a:r>
              <a:rPr sz="2800" b="0" spc="-10" dirty="0">
                <a:latin typeface="Century Gothic"/>
                <a:cs typeface="Century Gothic"/>
              </a:rPr>
              <a:t>require:</a:t>
            </a:r>
          </a:p>
          <a:p>
            <a:pPr marL="855344" indent="-386080">
              <a:lnSpc>
                <a:spcPct val="100000"/>
              </a:lnSpc>
              <a:buClr>
                <a:srgbClr val="89D0D5"/>
              </a:buClr>
              <a:buSzPct val="80357"/>
              <a:buFont typeface="Wingdings 3"/>
              <a:buChar char=""/>
              <a:tabLst>
                <a:tab pos="855344" algn="l"/>
                <a:tab pos="855980" algn="l"/>
              </a:tabLst>
            </a:pPr>
            <a:r>
              <a:rPr sz="2800" b="0" dirty="0">
                <a:latin typeface="Century Gothic"/>
                <a:cs typeface="Century Gothic"/>
              </a:rPr>
              <a:t>60</a:t>
            </a:r>
            <a:r>
              <a:rPr sz="2800" b="0" spc="-55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Level</a:t>
            </a:r>
            <a:r>
              <a:rPr sz="2800" b="0" spc="-20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2</a:t>
            </a:r>
            <a:r>
              <a:rPr sz="2800" b="0" spc="-45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(or</a:t>
            </a:r>
            <a:r>
              <a:rPr sz="2800" b="0" spc="-40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3)</a:t>
            </a:r>
            <a:r>
              <a:rPr sz="2800" b="0" spc="-20" dirty="0">
                <a:latin typeface="Century Gothic"/>
                <a:cs typeface="Century Gothic"/>
              </a:rPr>
              <a:t> </a:t>
            </a:r>
            <a:r>
              <a:rPr sz="2800" b="0" spc="-10" dirty="0">
                <a:latin typeface="Century Gothic"/>
                <a:cs typeface="Century Gothic"/>
              </a:rPr>
              <a:t>credits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89D0D5"/>
              </a:buClr>
              <a:buFont typeface="Wingdings 3"/>
              <a:buChar char=""/>
            </a:pPr>
            <a:endParaRPr sz="2800" dirty="0">
              <a:latin typeface="Century Gothic"/>
              <a:cs typeface="Century Gothic"/>
            </a:endParaRPr>
          </a:p>
          <a:p>
            <a:pPr marL="756285" marR="5080" indent="-287020">
              <a:lnSpc>
                <a:spcPct val="100000"/>
              </a:lnSpc>
              <a:buClr>
                <a:srgbClr val="89D0D5"/>
              </a:buClr>
              <a:buSzPct val="80357"/>
              <a:buFont typeface="Wingdings 3"/>
              <a:buChar char=""/>
              <a:tabLst>
                <a:tab pos="756920" algn="l"/>
              </a:tabLst>
            </a:pPr>
            <a:r>
              <a:rPr sz="2800" b="0" dirty="0">
                <a:latin typeface="Century Gothic"/>
                <a:cs typeface="Century Gothic"/>
              </a:rPr>
              <a:t>10</a:t>
            </a:r>
            <a:r>
              <a:rPr sz="2800" b="0" spc="-85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numeracy</a:t>
            </a:r>
            <a:r>
              <a:rPr sz="2800" b="0" spc="-60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and</a:t>
            </a:r>
            <a:r>
              <a:rPr sz="2800" b="0" spc="-85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10</a:t>
            </a:r>
            <a:r>
              <a:rPr sz="2800" b="0" spc="-70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literacy</a:t>
            </a:r>
            <a:r>
              <a:rPr sz="2800" b="0" spc="-75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credits</a:t>
            </a:r>
            <a:r>
              <a:rPr lang="en-US" sz="2800" b="0" dirty="0">
                <a:latin typeface="Century Gothic"/>
                <a:cs typeface="Century Gothic"/>
              </a:rPr>
              <a:t> – from Year 10</a:t>
            </a:r>
            <a:r>
              <a:rPr lang="en-US" sz="2800" dirty="0">
                <a:latin typeface="Century Gothic"/>
                <a:cs typeface="Century Gothic"/>
              </a:rPr>
              <a:t>/11</a:t>
            </a:r>
            <a:endParaRPr sz="2800" b="0" spc="-25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4411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1135476"/>
            <a:ext cx="2246884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YEAR</a:t>
            </a:r>
            <a:r>
              <a:rPr spc="-25" dirty="0"/>
              <a:t> 13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192020" y="2514600"/>
            <a:ext cx="7807959" cy="3005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95"/>
              </a:spcBef>
            </a:pPr>
            <a:r>
              <a:rPr lang="en-US" sz="2800" dirty="0"/>
              <a:t>Complete </a:t>
            </a:r>
            <a:r>
              <a:rPr sz="2800" dirty="0"/>
              <a:t>NCEA</a:t>
            </a:r>
            <a:r>
              <a:rPr sz="2800" spc="-65" dirty="0"/>
              <a:t> </a:t>
            </a:r>
            <a:r>
              <a:rPr sz="2800" dirty="0"/>
              <a:t>Level</a:t>
            </a:r>
            <a:r>
              <a:rPr sz="2800" spc="-75" dirty="0"/>
              <a:t> </a:t>
            </a:r>
            <a:r>
              <a:rPr sz="2800" spc="-50" dirty="0"/>
              <a:t>3</a:t>
            </a:r>
          </a:p>
          <a:p>
            <a:pPr marL="12700">
              <a:lnSpc>
                <a:spcPts val="3354"/>
              </a:lnSpc>
            </a:pPr>
            <a:r>
              <a:rPr sz="2800" b="0" dirty="0">
                <a:latin typeface="Century Gothic"/>
                <a:cs typeface="Century Gothic"/>
              </a:rPr>
              <a:t>Students</a:t>
            </a:r>
            <a:r>
              <a:rPr sz="2800" b="0" spc="-114" dirty="0">
                <a:latin typeface="Century Gothic"/>
                <a:cs typeface="Century Gothic"/>
              </a:rPr>
              <a:t> </a:t>
            </a:r>
            <a:r>
              <a:rPr sz="2800" b="0" spc="-10" dirty="0">
                <a:latin typeface="Century Gothic"/>
                <a:cs typeface="Century Gothic"/>
              </a:rPr>
              <a:t>require:</a:t>
            </a:r>
          </a:p>
          <a:p>
            <a:pPr marL="855344" indent="-386080">
              <a:lnSpc>
                <a:spcPct val="100000"/>
              </a:lnSpc>
              <a:buClr>
                <a:srgbClr val="89D0D5"/>
              </a:buClr>
              <a:buSzPct val="80357"/>
              <a:buFont typeface="Wingdings 3"/>
              <a:buChar char=""/>
              <a:tabLst>
                <a:tab pos="855344" algn="l"/>
                <a:tab pos="855980" algn="l"/>
                <a:tab pos="2439670" algn="l"/>
              </a:tabLst>
            </a:pPr>
            <a:r>
              <a:rPr sz="2800" b="0" dirty="0">
                <a:latin typeface="Century Gothic"/>
                <a:cs typeface="Century Gothic"/>
              </a:rPr>
              <a:t>60</a:t>
            </a:r>
            <a:r>
              <a:rPr sz="2800" b="0" spc="-55" dirty="0">
                <a:latin typeface="Century Gothic"/>
                <a:cs typeface="Century Gothic"/>
              </a:rPr>
              <a:t> </a:t>
            </a:r>
            <a:r>
              <a:rPr sz="2800" b="0" spc="-10" dirty="0">
                <a:latin typeface="Century Gothic"/>
                <a:cs typeface="Century Gothic"/>
              </a:rPr>
              <a:t>Level</a:t>
            </a:r>
            <a:r>
              <a:rPr lang="en-US" sz="2800" spc="-10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3</a:t>
            </a:r>
            <a:r>
              <a:rPr sz="2800" b="0" spc="-25" dirty="0">
                <a:latin typeface="Century Gothic"/>
                <a:cs typeface="Century Gothic"/>
              </a:rPr>
              <a:t> </a:t>
            </a:r>
            <a:r>
              <a:rPr sz="2800" b="0" spc="-10" dirty="0">
                <a:latin typeface="Century Gothic"/>
                <a:cs typeface="Century Gothic"/>
              </a:rPr>
              <a:t>credits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89D0D5"/>
              </a:buClr>
              <a:buFont typeface="Wingdings 3"/>
              <a:buChar char=""/>
            </a:pPr>
            <a:endParaRPr sz="2800" dirty="0">
              <a:latin typeface="Century Gothic"/>
              <a:cs typeface="Century Gothic"/>
            </a:endParaRPr>
          </a:p>
          <a:p>
            <a:pPr marL="756285" marR="5080" indent="-287020">
              <a:lnSpc>
                <a:spcPct val="100000"/>
              </a:lnSpc>
              <a:buClr>
                <a:srgbClr val="89D0D5"/>
              </a:buClr>
              <a:buSzPct val="80357"/>
              <a:buFont typeface="Wingdings 3"/>
              <a:buChar char=""/>
              <a:tabLst>
                <a:tab pos="756920" algn="l"/>
              </a:tabLst>
            </a:pPr>
            <a:r>
              <a:rPr sz="2800" b="0" dirty="0">
                <a:latin typeface="Century Gothic"/>
                <a:cs typeface="Century Gothic"/>
              </a:rPr>
              <a:t>10</a:t>
            </a:r>
            <a:r>
              <a:rPr sz="2800" b="0" spc="-85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numeracy</a:t>
            </a:r>
            <a:r>
              <a:rPr sz="2800" b="0" spc="-60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and</a:t>
            </a:r>
            <a:r>
              <a:rPr sz="2800" b="0" spc="-85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10</a:t>
            </a:r>
            <a:r>
              <a:rPr sz="2800" b="0" spc="-70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literacy</a:t>
            </a:r>
            <a:r>
              <a:rPr sz="2800" b="0" spc="-75" dirty="0">
                <a:latin typeface="Century Gothic"/>
                <a:cs typeface="Century Gothic"/>
              </a:rPr>
              <a:t> </a:t>
            </a:r>
            <a:r>
              <a:rPr sz="2800" b="0" dirty="0">
                <a:latin typeface="Century Gothic"/>
                <a:cs typeface="Century Gothic"/>
              </a:rPr>
              <a:t>credits</a:t>
            </a:r>
            <a:r>
              <a:rPr lang="en-US" sz="2800" b="0" dirty="0">
                <a:latin typeface="Century Gothic"/>
                <a:cs typeface="Century Gothic"/>
              </a:rPr>
              <a:t> – from Year 10/11</a:t>
            </a:r>
            <a:endParaRPr sz="2800" b="0" spc="-25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3076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819912"/>
            <a:ext cx="9404723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tx1"/>
                </a:solidFill>
                <a:latin typeface="Arial"/>
                <a:cs typeface="Arial"/>
              </a:rPr>
              <a:t>University</a:t>
            </a:r>
            <a:r>
              <a:rPr sz="2800" b="1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tx1"/>
                </a:solidFill>
                <a:latin typeface="Arial"/>
                <a:cs typeface="Arial"/>
              </a:rPr>
              <a:t>Entrance</a:t>
            </a:r>
            <a:r>
              <a:rPr sz="2800" b="1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chemeClr val="tx1"/>
                </a:solidFill>
                <a:latin typeface="Arial"/>
                <a:cs typeface="Arial"/>
              </a:rPr>
              <a:t>(UE)</a:t>
            </a:r>
            <a:r>
              <a:rPr sz="2800" b="1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–</a:t>
            </a:r>
            <a:r>
              <a:rPr sz="2800" b="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800" b="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minimum</a:t>
            </a:r>
            <a:r>
              <a:rPr sz="2800" b="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requirement</a:t>
            </a:r>
            <a:r>
              <a:rPr sz="2800" b="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spc="-25" dirty="0">
                <a:solidFill>
                  <a:schemeClr val="tx1"/>
                </a:solidFill>
                <a:latin typeface="Arial"/>
                <a:cs typeface="Arial"/>
              </a:rPr>
              <a:t>to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gain</a:t>
            </a:r>
            <a:r>
              <a:rPr sz="2800" b="0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entry</a:t>
            </a:r>
            <a:r>
              <a:rPr sz="2800" b="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to</a:t>
            </a:r>
            <a:r>
              <a:rPr sz="2800" b="0" spc="-6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most</a:t>
            </a:r>
            <a:r>
              <a:rPr sz="2800" b="0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chemeClr val="tx1"/>
                </a:solidFill>
                <a:latin typeface="Arial"/>
                <a:cs typeface="Arial"/>
              </a:rPr>
              <a:t>university</a:t>
            </a:r>
            <a:r>
              <a:rPr sz="2800" b="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chemeClr val="tx1"/>
                </a:solidFill>
                <a:latin typeface="Arial"/>
                <a:cs typeface="Arial"/>
              </a:rPr>
              <a:t>degrees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3092" y="2145029"/>
            <a:ext cx="927036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NCEA Level</a:t>
            </a:r>
            <a:r>
              <a:rPr sz="24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endParaRPr sz="2400" b="1" dirty="0">
              <a:latin typeface="Century Gothic"/>
              <a:cs typeface="Century Gothic"/>
            </a:endParaRPr>
          </a:p>
          <a:p>
            <a:pPr marL="342265" marR="276860" indent="-342265">
              <a:lnSpc>
                <a:spcPct val="100000"/>
              </a:lnSpc>
              <a:buClr>
                <a:srgbClr val="89D0D5"/>
              </a:buClr>
              <a:buSzPct val="79166"/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14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least</a:t>
            </a:r>
            <a:r>
              <a:rPr sz="24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three approved</a:t>
            </a:r>
            <a:r>
              <a:rPr sz="24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University</a:t>
            </a:r>
            <a:r>
              <a:rPr sz="2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Entrance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subjects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en-US" sz="2400" spc="-2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R="276860">
              <a:lnSpc>
                <a:spcPct val="100000"/>
              </a:lnSpc>
              <a:buClr>
                <a:srgbClr val="89D0D5"/>
              </a:buClr>
              <a:buSzPct val="79166"/>
              <a:tabLst>
                <a:tab pos="342265" algn="l"/>
                <a:tab pos="342900" algn="l"/>
              </a:tabLst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endParaRPr sz="2400" b="1" dirty="0">
              <a:latin typeface="Century Gothic"/>
              <a:cs typeface="Century Gothic"/>
            </a:endParaRPr>
          </a:p>
          <a:p>
            <a:pPr marL="342265" marR="5080" indent="-342265">
              <a:lnSpc>
                <a:spcPct val="100000"/>
              </a:lnSpc>
              <a:spcBef>
                <a:spcPts val="5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UE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literacy</a:t>
            </a:r>
            <a:r>
              <a:rPr sz="24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Literacy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NCEA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Level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or 3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made 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up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least</a:t>
            </a:r>
            <a:r>
              <a:rPr sz="24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2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reading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and 5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writing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endParaRPr sz="2400" b="1" dirty="0">
              <a:latin typeface="Century Gothic"/>
              <a:cs typeface="Century Gothic"/>
            </a:endParaRPr>
          </a:p>
          <a:p>
            <a:pPr marL="342265" indent="-342265">
              <a:lnSpc>
                <a:spcPct val="100000"/>
              </a:lnSpc>
              <a:buClr>
                <a:srgbClr val="89D0D5"/>
              </a:buClr>
              <a:buSzPct val="79166"/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400" b="1" dirty="0">
                <a:solidFill>
                  <a:srgbClr val="FFFFFF"/>
                </a:solidFill>
                <a:latin typeface="Century Gothic"/>
                <a:cs typeface="Century Gothic"/>
              </a:rPr>
              <a:t>Numeracy</a:t>
            </a:r>
            <a:r>
              <a:rPr sz="2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4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2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credits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 (from Yr10/11)</a:t>
            </a:r>
            <a:endParaRPr sz="2400" dirty="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200" y="0"/>
            <a:ext cx="1530096" cy="16398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850" y="824229"/>
            <a:ext cx="53492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Achievement</a:t>
            </a:r>
            <a:r>
              <a:rPr sz="28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28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(topics)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Grades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94497" y="2811589"/>
            <a:ext cx="2312670" cy="1235075"/>
            <a:chOff x="1694497" y="2811589"/>
            <a:chExt cx="2312670" cy="1235075"/>
          </a:xfrm>
        </p:grpSpPr>
        <p:sp>
          <p:nvSpPr>
            <p:cNvPr id="4" name="object 4"/>
            <p:cNvSpPr/>
            <p:nvPr/>
          </p:nvSpPr>
          <p:spPr>
            <a:xfrm>
              <a:off x="1699260" y="2816351"/>
              <a:ext cx="2303145" cy="1225550"/>
            </a:xfrm>
            <a:custGeom>
              <a:avLst/>
              <a:gdLst/>
              <a:ahLst/>
              <a:cxnLst/>
              <a:rect l="l" t="t" r="r" b="b"/>
              <a:pathLst>
                <a:path w="2303145" h="1225550">
                  <a:moveTo>
                    <a:pt x="1151382" y="0"/>
                  </a:moveTo>
                  <a:lnTo>
                    <a:pt x="1090233" y="849"/>
                  </a:lnTo>
                  <a:lnTo>
                    <a:pt x="1029916" y="3368"/>
                  </a:lnTo>
                  <a:lnTo>
                    <a:pt x="970509" y="7516"/>
                  </a:lnTo>
                  <a:lnTo>
                    <a:pt x="912093" y="13249"/>
                  </a:lnTo>
                  <a:lnTo>
                    <a:pt x="854747" y="20526"/>
                  </a:lnTo>
                  <a:lnTo>
                    <a:pt x="798551" y="29304"/>
                  </a:lnTo>
                  <a:lnTo>
                    <a:pt x="743583" y="39540"/>
                  </a:lnTo>
                  <a:lnTo>
                    <a:pt x="689925" y="51192"/>
                  </a:lnTo>
                  <a:lnTo>
                    <a:pt x="637654" y="64218"/>
                  </a:lnTo>
                  <a:lnTo>
                    <a:pt x="586852" y="78576"/>
                  </a:lnTo>
                  <a:lnTo>
                    <a:pt x="537597" y="94223"/>
                  </a:lnTo>
                  <a:lnTo>
                    <a:pt x="489969" y="111116"/>
                  </a:lnTo>
                  <a:lnTo>
                    <a:pt x="444047" y="129214"/>
                  </a:lnTo>
                  <a:lnTo>
                    <a:pt x="399912" y="148474"/>
                  </a:lnTo>
                  <a:lnTo>
                    <a:pt x="357642" y="168854"/>
                  </a:lnTo>
                  <a:lnTo>
                    <a:pt x="317318" y="190311"/>
                  </a:lnTo>
                  <a:lnTo>
                    <a:pt x="279019" y="212803"/>
                  </a:lnTo>
                  <a:lnTo>
                    <a:pt x="242824" y="236288"/>
                  </a:lnTo>
                  <a:lnTo>
                    <a:pt x="208813" y="260723"/>
                  </a:lnTo>
                  <a:lnTo>
                    <a:pt x="177065" y="286066"/>
                  </a:lnTo>
                  <a:lnTo>
                    <a:pt x="147661" y="312275"/>
                  </a:lnTo>
                  <a:lnTo>
                    <a:pt x="120680" y="339306"/>
                  </a:lnTo>
                  <a:lnTo>
                    <a:pt x="74303" y="395670"/>
                  </a:lnTo>
                  <a:lnTo>
                    <a:pt x="38573" y="454818"/>
                  </a:lnTo>
                  <a:lnTo>
                    <a:pt x="14125" y="516412"/>
                  </a:lnTo>
                  <a:lnTo>
                    <a:pt x="1595" y="580113"/>
                  </a:lnTo>
                  <a:lnTo>
                    <a:pt x="0" y="612648"/>
                  </a:lnTo>
                  <a:lnTo>
                    <a:pt x="1595" y="645182"/>
                  </a:lnTo>
                  <a:lnTo>
                    <a:pt x="14125" y="708883"/>
                  </a:lnTo>
                  <a:lnTo>
                    <a:pt x="38573" y="770477"/>
                  </a:lnTo>
                  <a:lnTo>
                    <a:pt x="74303" y="829625"/>
                  </a:lnTo>
                  <a:lnTo>
                    <a:pt x="120680" y="885989"/>
                  </a:lnTo>
                  <a:lnTo>
                    <a:pt x="147661" y="913020"/>
                  </a:lnTo>
                  <a:lnTo>
                    <a:pt x="177065" y="939229"/>
                  </a:lnTo>
                  <a:lnTo>
                    <a:pt x="208813" y="964572"/>
                  </a:lnTo>
                  <a:lnTo>
                    <a:pt x="242824" y="989007"/>
                  </a:lnTo>
                  <a:lnTo>
                    <a:pt x="279019" y="1012492"/>
                  </a:lnTo>
                  <a:lnTo>
                    <a:pt x="317318" y="1034984"/>
                  </a:lnTo>
                  <a:lnTo>
                    <a:pt x="357642" y="1056441"/>
                  </a:lnTo>
                  <a:lnTo>
                    <a:pt x="399912" y="1076821"/>
                  </a:lnTo>
                  <a:lnTo>
                    <a:pt x="444047" y="1096081"/>
                  </a:lnTo>
                  <a:lnTo>
                    <a:pt x="489969" y="1114179"/>
                  </a:lnTo>
                  <a:lnTo>
                    <a:pt x="537597" y="1131072"/>
                  </a:lnTo>
                  <a:lnTo>
                    <a:pt x="586852" y="1146719"/>
                  </a:lnTo>
                  <a:lnTo>
                    <a:pt x="637654" y="1161077"/>
                  </a:lnTo>
                  <a:lnTo>
                    <a:pt x="689925" y="1174103"/>
                  </a:lnTo>
                  <a:lnTo>
                    <a:pt x="743583" y="1185755"/>
                  </a:lnTo>
                  <a:lnTo>
                    <a:pt x="798551" y="1195991"/>
                  </a:lnTo>
                  <a:lnTo>
                    <a:pt x="854747" y="1204769"/>
                  </a:lnTo>
                  <a:lnTo>
                    <a:pt x="912093" y="1212046"/>
                  </a:lnTo>
                  <a:lnTo>
                    <a:pt x="970509" y="1217779"/>
                  </a:lnTo>
                  <a:lnTo>
                    <a:pt x="1029916" y="1221927"/>
                  </a:lnTo>
                  <a:lnTo>
                    <a:pt x="1090233" y="1224446"/>
                  </a:lnTo>
                  <a:lnTo>
                    <a:pt x="1151382" y="1225296"/>
                  </a:lnTo>
                  <a:lnTo>
                    <a:pt x="1212530" y="1224446"/>
                  </a:lnTo>
                  <a:lnTo>
                    <a:pt x="1272847" y="1221927"/>
                  </a:lnTo>
                  <a:lnTo>
                    <a:pt x="1332254" y="1217779"/>
                  </a:lnTo>
                  <a:lnTo>
                    <a:pt x="1390670" y="1212046"/>
                  </a:lnTo>
                  <a:lnTo>
                    <a:pt x="1448016" y="1204769"/>
                  </a:lnTo>
                  <a:lnTo>
                    <a:pt x="1504212" y="1195991"/>
                  </a:lnTo>
                  <a:lnTo>
                    <a:pt x="1559180" y="1185755"/>
                  </a:lnTo>
                  <a:lnTo>
                    <a:pt x="1612838" y="1174103"/>
                  </a:lnTo>
                  <a:lnTo>
                    <a:pt x="1665109" y="1161077"/>
                  </a:lnTo>
                  <a:lnTo>
                    <a:pt x="1715911" y="1146719"/>
                  </a:lnTo>
                  <a:lnTo>
                    <a:pt x="1765166" y="1131072"/>
                  </a:lnTo>
                  <a:lnTo>
                    <a:pt x="1812794" y="1114179"/>
                  </a:lnTo>
                  <a:lnTo>
                    <a:pt x="1858716" y="1096081"/>
                  </a:lnTo>
                  <a:lnTo>
                    <a:pt x="1902851" y="1076821"/>
                  </a:lnTo>
                  <a:lnTo>
                    <a:pt x="1945121" y="1056441"/>
                  </a:lnTo>
                  <a:lnTo>
                    <a:pt x="1985445" y="1034984"/>
                  </a:lnTo>
                  <a:lnTo>
                    <a:pt x="2023744" y="1012492"/>
                  </a:lnTo>
                  <a:lnTo>
                    <a:pt x="2059939" y="989007"/>
                  </a:lnTo>
                  <a:lnTo>
                    <a:pt x="2093950" y="964572"/>
                  </a:lnTo>
                  <a:lnTo>
                    <a:pt x="2125698" y="939229"/>
                  </a:lnTo>
                  <a:lnTo>
                    <a:pt x="2155102" y="913020"/>
                  </a:lnTo>
                  <a:lnTo>
                    <a:pt x="2182083" y="885989"/>
                  </a:lnTo>
                  <a:lnTo>
                    <a:pt x="2228460" y="829625"/>
                  </a:lnTo>
                  <a:lnTo>
                    <a:pt x="2264190" y="770477"/>
                  </a:lnTo>
                  <a:lnTo>
                    <a:pt x="2288638" y="708883"/>
                  </a:lnTo>
                  <a:lnTo>
                    <a:pt x="2301168" y="645182"/>
                  </a:lnTo>
                  <a:lnTo>
                    <a:pt x="2302764" y="612648"/>
                  </a:lnTo>
                  <a:lnTo>
                    <a:pt x="2301168" y="580113"/>
                  </a:lnTo>
                  <a:lnTo>
                    <a:pt x="2288638" y="516412"/>
                  </a:lnTo>
                  <a:lnTo>
                    <a:pt x="2264190" y="454818"/>
                  </a:lnTo>
                  <a:lnTo>
                    <a:pt x="2228460" y="395670"/>
                  </a:lnTo>
                  <a:lnTo>
                    <a:pt x="2182083" y="339306"/>
                  </a:lnTo>
                  <a:lnTo>
                    <a:pt x="2155102" y="312275"/>
                  </a:lnTo>
                  <a:lnTo>
                    <a:pt x="2125698" y="286066"/>
                  </a:lnTo>
                  <a:lnTo>
                    <a:pt x="2093950" y="260723"/>
                  </a:lnTo>
                  <a:lnTo>
                    <a:pt x="2059939" y="236288"/>
                  </a:lnTo>
                  <a:lnTo>
                    <a:pt x="2023744" y="212803"/>
                  </a:lnTo>
                  <a:lnTo>
                    <a:pt x="1985445" y="190311"/>
                  </a:lnTo>
                  <a:lnTo>
                    <a:pt x="1945121" y="168854"/>
                  </a:lnTo>
                  <a:lnTo>
                    <a:pt x="1902851" y="148474"/>
                  </a:lnTo>
                  <a:lnTo>
                    <a:pt x="1858716" y="129214"/>
                  </a:lnTo>
                  <a:lnTo>
                    <a:pt x="1812794" y="111116"/>
                  </a:lnTo>
                  <a:lnTo>
                    <a:pt x="1765166" y="94223"/>
                  </a:lnTo>
                  <a:lnTo>
                    <a:pt x="1715911" y="78576"/>
                  </a:lnTo>
                  <a:lnTo>
                    <a:pt x="1665109" y="64218"/>
                  </a:lnTo>
                  <a:lnTo>
                    <a:pt x="1612838" y="51192"/>
                  </a:lnTo>
                  <a:lnTo>
                    <a:pt x="1559180" y="39540"/>
                  </a:lnTo>
                  <a:lnTo>
                    <a:pt x="1504212" y="29304"/>
                  </a:lnTo>
                  <a:lnTo>
                    <a:pt x="1448016" y="20526"/>
                  </a:lnTo>
                  <a:lnTo>
                    <a:pt x="1390670" y="13249"/>
                  </a:lnTo>
                  <a:lnTo>
                    <a:pt x="1332254" y="7516"/>
                  </a:lnTo>
                  <a:lnTo>
                    <a:pt x="1272847" y="3368"/>
                  </a:lnTo>
                  <a:lnTo>
                    <a:pt x="1212530" y="849"/>
                  </a:lnTo>
                  <a:lnTo>
                    <a:pt x="1151382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9260" y="2816351"/>
              <a:ext cx="2303145" cy="1225550"/>
            </a:xfrm>
            <a:custGeom>
              <a:avLst/>
              <a:gdLst/>
              <a:ahLst/>
              <a:cxnLst/>
              <a:rect l="l" t="t" r="r" b="b"/>
              <a:pathLst>
                <a:path w="2303145" h="1225550">
                  <a:moveTo>
                    <a:pt x="0" y="612648"/>
                  </a:moveTo>
                  <a:lnTo>
                    <a:pt x="6330" y="548020"/>
                  </a:lnTo>
                  <a:lnTo>
                    <a:pt x="24899" y="485331"/>
                  </a:lnTo>
                  <a:lnTo>
                    <a:pt x="55067" y="424917"/>
                  </a:lnTo>
                  <a:lnTo>
                    <a:pt x="96201" y="367119"/>
                  </a:lnTo>
                  <a:lnTo>
                    <a:pt x="147661" y="312275"/>
                  </a:lnTo>
                  <a:lnTo>
                    <a:pt x="177065" y="286066"/>
                  </a:lnTo>
                  <a:lnTo>
                    <a:pt x="208813" y="260723"/>
                  </a:lnTo>
                  <a:lnTo>
                    <a:pt x="242824" y="236288"/>
                  </a:lnTo>
                  <a:lnTo>
                    <a:pt x="279019" y="212803"/>
                  </a:lnTo>
                  <a:lnTo>
                    <a:pt x="317318" y="190311"/>
                  </a:lnTo>
                  <a:lnTo>
                    <a:pt x="357642" y="168854"/>
                  </a:lnTo>
                  <a:lnTo>
                    <a:pt x="399912" y="148474"/>
                  </a:lnTo>
                  <a:lnTo>
                    <a:pt x="444047" y="129214"/>
                  </a:lnTo>
                  <a:lnTo>
                    <a:pt x="489969" y="111116"/>
                  </a:lnTo>
                  <a:lnTo>
                    <a:pt x="537597" y="94223"/>
                  </a:lnTo>
                  <a:lnTo>
                    <a:pt x="586852" y="78576"/>
                  </a:lnTo>
                  <a:lnTo>
                    <a:pt x="637654" y="64218"/>
                  </a:lnTo>
                  <a:lnTo>
                    <a:pt x="689925" y="51192"/>
                  </a:lnTo>
                  <a:lnTo>
                    <a:pt x="743583" y="39540"/>
                  </a:lnTo>
                  <a:lnTo>
                    <a:pt x="798551" y="29304"/>
                  </a:lnTo>
                  <a:lnTo>
                    <a:pt x="854747" y="20526"/>
                  </a:lnTo>
                  <a:lnTo>
                    <a:pt x="912093" y="13249"/>
                  </a:lnTo>
                  <a:lnTo>
                    <a:pt x="970509" y="7516"/>
                  </a:lnTo>
                  <a:lnTo>
                    <a:pt x="1029916" y="3368"/>
                  </a:lnTo>
                  <a:lnTo>
                    <a:pt x="1090233" y="849"/>
                  </a:lnTo>
                  <a:lnTo>
                    <a:pt x="1151382" y="0"/>
                  </a:lnTo>
                  <a:lnTo>
                    <a:pt x="1212530" y="849"/>
                  </a:lnTo>
                  <a:lnTo>
                    <a:pt x="1272847" y="3368"/>
                  </a:lnTo>
                  <a:lnTo>
                    <a:pt x="1332254" y="7516"/>
                  </a:lnTo>
                  <a:lnTo>
                    <a:pt x="1390670" y="13249"/>
                  </a:lnTo>
                  <a:lnTo>
                    <a:pt x="1448016" y="20526"/>
                  </a:lnTo>
                  <a:lnTo>
                    <a:pt x="1504212" y="29304"/>
                  </a:lnTo>
                  <a:lnTo>
                    <a:pt x="1559180" y="39540"/>
                  </a:lnTo>
                  <a:lnTo>
                    <a:pt x="1612838" y="51192"/>
                  </a:lnTo>
                  <a:lnTo>
                    <a:pt x="1665109" y="64218"/>
                  </a:lnTo>
                  <a:lnTo>
                    <a:pt x="1715911" y="78576"/>
                  </a:lnTo>
                  <a:lnTo>
                    <a:pt x="1765166" y="94223"/>
                  </a:lnTo>
                  <a:lnTo>
                    <a:pt x="1812794" y="111116"/>
                  </a:lnTo>
                  <a:lnTo>
                    <a:pt x="1858716" y="129214"/>
                  </a:lnTo>
                  <a:lnTo>
                    <a:pt x="1902851" y="148474"/>
                  </a:lnTo>
                  <a:lnTo>
                    <a:pt x="1945121" y="168854"/>
                  </a:lnTo>
                  <a:lnTo>
                    <a:pt x="1985445" y="190311"/>
                  </a:lnTo>
                  <a:lnTo>
                    <a:pt x="2023744" y="212803"/>
                  </a:lnTo>
                  <a:lnTo>
                    <a:pt x="2059939" y="236288"/>
                  </a:lnTo>
                  <a:lnTo>
                    <a:pt x="2093950" y="260723"/>
                  </a:lnTo>
                  <a:lnTo>
                    <a:pt x="2125698" y="286066"/>
                  </a:lnTo>
                  <a:lnTo>
                    <a:pt x="2155102" y="312275"/>
                  </a:lnTo>
                  <a:lnTo>
                    <a:pt x="2182083" y="339306"/>
                  </a:lnTo>
                  <a:lnTo>
                    <a:pt x="2228460" y="395670"/>
                  </a:lnTo>
                  <a:lnTo>
                    <a:pt x="2264190" y="454818"/>
                  </a:lnTo>
                  <a:lnTo>
                    <a:pt x="2288638" y="516412"/>
                  </a:lnTo>
                  <a:lnTo>
                    <a:pt x="2301168" y="580113"/>
                  </a:lnTo>
                  <a:lnTo>
                    <a:pt x="2302764" y="612648"/>
                  </a:lnTo>
                  <a:lnTo>
                    <a:pt x="2301168" y="645182"/>
                  </a:lnTo>
                  <a:lnTo>
                    <a:pt x="2288638" y="708883"/>
                  </a:lnTo>
                  <a:lnTo>
                    <a:pt x="2264190" y="770477"/>
                  </a:lnTo>
                  <a:lnTo>
                    <a:pt x="2228460" y="829625"/>
                  </a:lnTo>
                  <a:lnTo>
                    <a:pt x="2182083" y="885989"/>
                  </a:lnTo>
                  <a:lnTo>
                    <a:pt x="2155102" y="913020"/>
                  </a:lnTo>
                  <a:lnTo>
                    <a:pt x="2125698" y="939229"/>
                  </a:lnTo>
                  <a:lnTo>
                    <a:pt x="2093950" y="964572"/>
                  </a:lnTo>
                  <a:lnTo>
                    <a:pt x="2059939" y="989007"/>
                  </a:lnTo>
                  <a:lnTo>
                    <a:pt x="2023744" y="1012492"/>
                  </a:lnTo>
                  <a:lnTo>
                    <a:pt x="1985445" y="1034984"/>
                  </a:lnTo>
                  <a:lnTo>
                    <a:pt x="1945121" y="1056441"/>
                  </a:lnTo>
                  <a:lnTo>
                    <a:pt x="1902851" y="1076821"/>
                  </a:lnTo>
                  <a:lnTo>
                    <a:pt x="1858716" y="1096081"/>
                  </a:lnTo>
                  <a:lnTo>
                    <a:pt x="1812794" y="1114179"/>
                  </a:lnTo>
                  <a:lnTo>
                    <a:pt x="1765166" y="1131072"/>
                  </a:lnTo>
                  <a:lnTo>
                    <a:pt x="1715911" y="1146719"/>
                  </a:lnTo>
                  <a:lnTo>
                    <a:pt x="1665109" y="1161077"/>
                  </a:lnTo>
                  <a:lnTo>
                    <a:pt x="1612838" y="1174103"/>
                  </a:lnTo>
                  <a:lnTo>
                    <a:pt x="1559180" y="1185755"/>
                  </a:lnTo>
                  <a:lnTo>
                    <a:pt x="1504212" y="1195991"/>
                  </a:lnTo>
                  <a:lnTo>
                    <a:pt x="1448016" y="1204769"/>
                  </a:lnTo>
                  <a:lnTo>
                    <a:pt x="1390670" y="1212046"/>
                  </a:lnTo>
                  <a:lnTo>
                    <a:pt x="1332254" y="1217779"/>
                  </a:lnTo>
                  <a:lnTo>
                    <a:pt x="1272847" y="1221927"/>
                  </a:lnTo>
                  <a:lnTo>
                    <a:pt x="1212530" y="1224446"/>
                  </a:lnTo>
                  <a:lnTo>
                    <a:pt x="1151382" y="1225296"/>
                  </a:lnTo>
                  <a:lnTo>
                    <a:pt x="1090233" y="1224446"/>
                  </a:lnTo>
                  <a:lnTo>
                    <a:pt x="1029916" y="1221927"/>
                  </a:lnTo>
                  <a:lnTo>
                    <a:pt x="970509" y="1217779"/>
                  </a:lnTo>
                  <a:lnTo>
                    <a:pt x="912093" y="1212046"/>
                  </a:lnTo>
                  <a:lnTo>
                    <a:pt x="854747" y="1204769"/>
                  </a:lnTo>
                  <a:lnTo>
                    <a:pt x="798551" y="1195991"/>
                  </a:lnTo>
                  <a:lnTo>
                    <a:pt x="743583" y="1185755"/>
                  </a:lnTo>
                  <a:lnTo>
                    <a:pt x="689925" y="1174103"/>
                  </a:lnTo>
                  <a:lnTo>
                    <a:pt x="637654" y="1161077"/>
                  </a:lnTo>
                  <a:lnTo>
                    <a:pt x="586852" y="1146719"/>
                  </a:lnTo>
                  <a:lnTo>
                    <a:pt x="537597" y="1131072"/>
                  </a:lnTo>
                  <a:lnTo>
                    <a:pt x="489969" y="1114179"/>
                  </a:lnTo>
                  <a:lnTo>
                    <a:pt x="444047" y="1096081"/>
                  </a:lnTo>
                  <a:lnTo>
                    <a:pt x="399912" y="1076821"/>
                  </a:lnTo>
                  <a:lnTo>
                    <a:pt x="357642" y="1056441"/>
                  </a:lnTo>
                  <a:lnTo>
                    <a:pt x="317318" y="1034984"/>
                  </a:lnTo>
                  <a:lnTo>
                    <a:pt x="279019" y="1012492"/>
                  </a:lnTo>
                  <a:lnTo>
                    <a:pt x="242824" y="989007"/>
                  </a:lnTo>
                  <a:lnTo>
                    <a:pt x="208813" y="964572"/>
                  </a:lnTo>
                  <a:lnTo>
                    <a:pt x="177065" y="939229"/>
                  </a:lnTo>
                  <a:lnTo>
                    <a:pt x="147661" y="913020"/>
                  </a:lnTo>
                  <a:lnTo>
                    <a:pt x="120680" y="885989"/>
                  </a:lnTo>
                  <a:lnTo>
                    <a:pt x="74303" y="829625"/>
                  </a:lnTo>
                  <a:lnTo>
                    <a:pt x="38573" y="770477"/>
                  </a:lnTo>
                  <a:lnTo>
                    <a:pt x="14125" y="708883"/>
                  </a:lnTo>
                  <a:lnTo>
                    <a:pt x="1595" y="645182"/>
                  </a:lnTo>
                  <a:lnTo>
                    <a:pt x="0" y="61264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998345" y="3139820"/>
            <a:ext cx="1706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Excellence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57315" y="2564892"/>
            <a:ext cx="5401310" cy="966290"/>
          </a:xfrm>
          <a:prstGeom prst="rect">
            <a:avLst/>
          </a:prstGeom>
          <a:solidFill>
            <a:srgbClr val="F38F8D"/>
          </a:solidFill>
          <a:ln w="9525">
            <a:solidFill>
              <a:srgbClr val="FFFFFF"/>
            </a:solidFill>
          </a:ln>
        </p:spPr>
        <p:txBody>
          <a:bodyPr vert="horz" wrap="square" lIns="0" tIns="225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75"/>
              </a:spcBef>
            </a:pP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Internal</a:t>
            </a:r>
            <a:r>
              <a:rPr lang="en-US" sz="2400" dirty="0">
                <a:solidFill>
                  <a:srgbClr val="FFFFFF"/>
                </a:solidFill>
                <a:latin typeface="Garamond"/>
                <a:cs typeface="Garamond"/>
              </a:rPr>
              <a:t> (during the year)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 and</a:t>
            </a:r>
            <a:r>
              <a:rPr sz="2400" spc="20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External</a:t>
            </a:r>
            <a:r>
              <a:rPr lang="en-US" sz="2400" dirty="0">
                <a:solidFill>
                  <a:srgbClr val="FFFFFF"/>
                </a:solidFill>
                <a:latin typeface="Garamond"/>
                <a:cs typeface="Garamond"/>
              </a:rPr>
              <a:t> (end of the year)</a:t>
            </a:r>
            <a:r>
              <a:rPr sz="2400" spc="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aramond"/>
                <a:cs typeface="Garamond"/>
              </a:rPr>
              <a:t>Assessments</a:t>
            </a:r>
            <a:endParaRPr sz="2400" dirty="0">
              <a:latin typeface="Garamond"/>
              <a:cs typeface="Garamon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58933" y="3724465"/>
            <a:ext cx="2313940" cy="1233805"/>
            <a:chOff x="3658933" y="3724465"/>
            <a:chExt cx="2313940" cy="1233805"/>
          </a:xfrm>
        </p:grpSpPr>
        <p:sp>
          <p:nvSpPr>
            <p:cNvPr id="9" name="object 9"/>
            <p:cNvSpPr/>
            <p:nvPr/>
          </p:nvSpPr>
          <p:spPr>
            <a:xfrm>
              <a:off x="3663696" y="3729228"/>
              <a:ext cx="2304415" cy="1224280"/>
            </a:xfrm>
            <a:custGeom>
              <a:avLst/>
              <a:gdLst/>
              <a:ahLst/>
              <a:cxnLst/>
              <a:rect l="l" t="t" r="r" b="b"/>
              <a:pathLst>
                <a:path w="2304415" h="1224279">
                  <a:moveTo>
                    <a:pt x="1152143" y="0"/>
                  </a:moveTo>
                  <a:lnTo>
                    <a:pt x="1090958" y="848"/>
                  </a:lnTo>
                  <a:lnTo>
                    <a:pt x="1030604" y="3364"/>
                  </a:lnTo>
                  <a:lnTo>
                    <a:pt x="971161" y="7506"/>
                  </a:lnTo>
                  <a:lnTo>
                    <a:pt x="912709" y="13231"/>
                  </a:lnTo>
                  <a:lnTo>
                    <a:pt x="855326" y="20498"/>
                  </a:lnTo>
                  <a:lnTo>
                    <a:pt x="799094" y="29263"/>
                  </a:lnTo>
                  <a:lnTo>
                    <a:pt x="744092" y="39486"/>
                  </a:lnTo>
                  <a:lnTo>
                    <a:pt x="690398" y="51122"/>
                  </a:lnTo>
                  <a:lnTo>
                    <a:pt x="638094" y="64131"/>
                  </a:lnTo>
                  <a:lnTo>
                    <a:pt x="587258" y="78470"/>
                  </a:lnTo>
                  <a:lnTo>
                    <a:pt x="537970" y="94096"/>
                  </a:lnTo>
                  <a:lnTo>
                    <a:pt x="490310" y="110967"/>
                  </a:lnTo>
                  <a:lnTo>
                    <a:pt x="444358" y="129041"/>
                  </a:lnTo>
                  <a:lnTo>
                    <a:pt x="400193" y="148276"/>
                  </a:lnTo>
                  <a:lnTo>
                    <a:pt x="357895" y="168630"/>
                  </a:lnTo>
                  <a:lnTo>
                    <a:pt x="317543" y="190059"/>
                  </a:lnTo>
                  <a:lnTo>
                    <a:pt x="279217" y="212522"/>
                  </a:lnTo>
                  <a:lnTo>
                    <a:pt x="242997" y="235977"/>
                  </a:lnTo>
                  <a:lnTo>
                    <a:pt x="208962" y="260381"/>
                  </a:lnTo>
                  <a:lnTo>
                    <a:pt x="177192" y="285693"/>
                  </a:lnTo>
                  <a:lnTo>
                    <a:pt x="147767" y="311868"/>
                  </a:lnTo>
                  <a:lnTo>
                    <a:pt x="120767" y="338867"/>
                  </a:lnTo>
                  <a:lnTo>
                    <a:pt x="74357" y="395162"/>
                  </a:lnTo>
                  <a:lnTo>
                    <a:pt x="38601" y="454239"/>
                  </a:lnTo>
                  <a:lnTo>
                    <a:pt x="14135" y="515760"/>
                  </a:lnTo>
                  <a:lnTo>
                    <a:pt x="1597" y="579388"/>
                  </a:lnTo>
                  <a:lnTo>
                    <a:pt x="0" y="611886"/>
                  </a:lnTo>
                  <a:lnTo>
                    <a:pt x="1597" y="644383"/>
                  </a:lnTo>
                  <a:lnTo>
                    <a:pt x="14135" y="708011"/>
                  </a:lnTo>
                  <a:lnTo>
                    <a:pt x="38601" y="769532"/>
                  </a:lnTo>
                  <a:lnTo>
                    <a:pt x="74357" y="828609"/>
                  </a:lnTo>
                  <a:lnTo>
                    <a:pt x="120767" y="884904"/>
                  </a:lnTo>
                  <a:lnTo>
                    <a:pt x="147767" y="911903"/>
                  </a:lnTo>
                  <a:lnTo>
                    <a:pt x="177192" y="938078"/>
                  </a:lnTo>
                  <a:lnTo>
                    <a:pt x="208962" y="963390"/>
                  </a:lnTo>
                  <a:lnTo>
                    <a:pt x="242997" y="987794"/>
                  </a:lnTo>
                  <a:lnTo>
                    <a:pt x="279217" y="1011249"/>
                  </a:lnTo>
                  <a:lnTo>
                    <a:pt x="317543" y="1033712"/>
                  </a:lnTo>
                  <a:lnTo>
                    <a:pt x="357895" y="1055141"/>
                  </a:lnTo>
                  <a:lnTo>
                    <a:pt x="400193" y="1075495"/>
                  </a:lnTo>
                  <a:lnTo>
                    <a:pt x="444358" y="1094730"/>
                  </a:lnTo>
                  <a:lnTo>
                    <a:pt x="490310" y="1112804"/>
                  </a:lnTo>
                  <a:lnTo>
                    <a:pt x="537970" y="1129675"/>
                  </a:lnTo>
                  <a:lnTo>
                    <a:pt x="587258" y="1145301"/>
                  </a:lnTo>
                  <a:lnTo>
                    <a:pt x="638094" y="1159640"/>
                  </a:lnTo>
                  <a:lnTo>
                    <a:pt x="690398" y="1172649"/>
                  </a:lnTo>
                  <a:lnTo>
                    <a:pt x="744092" y="1184285"/>
                  </a:lnTo>
                  <a:lnTo>
                    <a:pt x="799094" y="1194508"/>
                  </a:lnTo>
                  <a:lnTo>
                    <a:pt x="855326" y="1203273"/>
                  </a:lnTo>
                  <a:lnTo>
                    <a:pt x="912709" y="1210540"/>
                  </a:lnTo>
                  <a:lnTo>
                    <a:pt x="971161" y="1216265"/>
                  </a:lnTo>
                  <a:lnTo>
                    <a:pt x="1030604" y="1220407"/>
                  </a:lnTo>
                  <a:lnTo>
                    <a:pt x="1090958" y="1222923"/>
                  </a:lnTo>
                  <a:lnTo>
                    <a:pt x="1152143" y="1223772"/>
                  </a:lnTo>
                  <a:lnTo>
                    <a:pt x="1213329" y="1222923"/>
                  </a:lnTo>
                  <a:lnTo>
                    <a:pt x="1273683" y="1220407"/>
                  </a:lnTo>
                  <a:lnTo>
                    <a:pt x="1333126" y="1216265"/>
                  </a:lnTo>
                  <a:lnTo>
                    <a:pt x="1391578" y="1210540"/>
                  </a:lnTo>
                  <a:lnTo>
                    <a:pt x="1448961" y="1203273"/>
                  </a:lnTo>
                  <a:lnTo>
                    <a:pt x="1505193" y="1194508"/>
                  </a:lnTo>
                  <a:lnTo>
                    <a:pt x="1560195" y="1184285"/>
                  </a:lnTo>
                  <a:lnTo>
                    <a:pt x="1613889" y="1172649"/>
                  </a:lnTo>
                  <a:lnTo>
                    <a:pt x="1666193" y="1159640"/>
                  </a:lnTo>
                  <a:lnTo>
                    <a:pt x="1717029" y="1145301"/>
                  </a:lnTo>
                  <a:lnTo>
                    <a:pt x="1766317" y="1129675"/>
                  </a:lnTo>
                  <a:lnTo>
                    <a:pt x="1813977" y="1112804"/>
                  </a:lnTo>
                  <a:lnTo>
                    <a:pt x="1859929" y="1094730"/>
                  </a:lnTo>
                  <a:lnTo>
                    <a:pt x="1904094" y="1075495"/>
                  </a:lnTo>
                  <a:lnTo>
                    <a:pt x="1946392" y="1055141"/>
                  </a:lnTo>
                  <a:lnTo>
                    <a:pt x="1986744" y="1033712"/>
                  </a:lnTo>
                  <a:lnTo>
                    <a:pt x="2025070" y="1011249"/>
                  </a:lnTo>
                  <a:lnTo>
                    <a:pt x="2061290" y="987794"/>
                  </a:lnTo>
                  <a:lnTo>
                    <a:pt x="2095325" y="963390"/>
                  </a:lnTo>
                  <a:lnTo>
                    <a:pt x="2127095" y="938078"/>
                  </a:lnTo>
                  <a:lnTo>
                    <a:pt x="2156520" y="911903"/>
                  </a:lnTo>
                  <a:lnTo>
                    <a:pt x="2183520" y="884904"/>
                  </a:lnTo>
                  <a:lnTo>
                    <a:pt x="2229930" y="828609"/>
                  </a:lnTo>
                  <a:lnTo>
                    <a:pt x="2265686" y="769532"/>
                  </a:lnTo>
                  <a:lnTo>
                    <a:pt x="2290152" y="708011"/>
                  </a:lnTo>
                  <a:lnTo>
                    <a:pt x="2302690" y="644383"/>
                  </a:lnTo>
                  <a:lnTo>
                    <a:pt x="2304288" y="611886"/>
                  </a:lnTo>
                  <a:lnTo>
                    <a:pt x="2302690" y="579388"/>
                  </a:lnTo>
                  <a:lnTo>
                    <a:pt x="2290152" y="515760"/>
                  </a:lnTo>
                  <a:lnTo>
                    <a:pt x="2265686" y="454239"/>
                  </a:lnTo>
                  <a:lnTo>
                    <a:pt x="2229930" y="395162"/>
                  </a:lnTo>
                  <a:lnTo>
                    <a:pt x="2183520" y="338867"/>
                  </a:lnTo>
                  <a:lnTo>
                    <a:pt x="2156520" y="311868"/>
                  </a:lnTo>
                  <a:lnTo>
                    <a:pt x="2127095" y="285693"/>
                  </a:lnTo>
                  <a:lnTo>
                    <a:pt x="2095325" y="260381"/>
                  </a:lnTo>
                  <a:lnTo>
                    <a:pt x="2061290" y="235977"/>
                  </a:lnTo>
                  <a:lnTo>
                    <a:pt x="2025070" y="212522"/>
                  </a:lnTo>
                  <a:lnTo>
                    <a:pt x="1986744" y="190059"/>
                  </a:lnTo>
                  <a:lnTo>
                    <a:pt x="1946392" y="168630"/>
                  </a:lnTo>
                  <a:lnTo>
                    <a:pt x="1904094" y="148276"/>
                  </a:lnTo>
                  <a:lnTo>
                    <a:pt x="1859929" y="129041"/>
                  </a:lnTo>
                  <a:lnTo>
                    <a:pt x="1813977" y="110967"/>
                  </a:lnTo>
                  <a:lnTo>
                    <a:pt x="1766317" y="94096"/>
                  </a:lnTo>
                  <a:lnTo>
                    <a:pt x="1717029" y="78470"/>
                  </a:lnTo>
                  <a:lnTo>
                    <a:pt x="1666193" y="64131"/>
                  </a:lnTo>
                  <a:lnTo>
                    <a:pt x="1613889" y="51122"/>
                  </a:lnTo>
                  <a:lnTo>
                    <a:pt x="1560195" y="39486"/>
                  </a:lnTo>
                  <a:lnTo>
                    <a:pt x="1505193" y="29263"/>
                  </a:lnTo>
                  <a:lnTo>
                    <a:pt x="1448961" y="20498"/>
                  </a:lnTo>
                  <a:lnTo>
                    <a:pt x="1391578" y="13231"/>
                  </a:lnTo>
                  <a:lnTo>
                    <a:pt x="1333126" y="7506"/>
                  </a:lnTo>
                  <a:lnTo>
                    <a:pt x="1273683" y="3364"/>
                  </a:lnTo>
                  <a:lnTo>
                    <a:pt x="1213329" y="848"/>
                  </a:lnTo>
                  <a:lnTo>
                    <a:pt x="1152143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3696" y="3729228"/>
              <a:ext cx="2304415" cy="1224280"/>
            </a:xfrm>
            <a:custGeom>
              <a:avLst/>
              <a:gdLst/>
              <a:ahLst/>
              <a:cxnLst/>
              <a:rect l="l" t="t" r="r" b="b"/>
              <a:pathLst>
                <a:path w="2304415" h="1224279">
                  <a:moveTo>
                    <a:pt x="0" y="611886"/>
                  </a:moveTo>
                  <a:lnTo>
                    <a:pt x="6335" y="547332"/>
                  </a:lnTo>
                  <a:lnTo>
                    <a:pt x="24917" y="484715"/>
                  </a:lnTo>
                  <a:lnTo>
                    <a:pt x="55108" y="424374"/>
                  </a:lnTo>
                  <a:lnTo>
                    <a:pt x="96270" y="366645"/>
                  </a:lnTo>
                  <a:lnTo>
                    <a:pt x="147767" y="311868"/>
                  </a:lnTo>
                  <a:lnTo>
                    <a:pt x="177192" y="285693"/>
                  </a:lnTo>
                  <a:lnTo>
                    <a:pt x="208962" y="260381"/>
                  </a:lnTo>
                  <a:lnTo>
                    <a:pt x="242997" y="235977"/>
                  </a:lnTo>
                  <a:lnTo>
                    <a:pt x="279217" y="212522"/>
                  </a:lnTo>
                  <a:lnTo>
                    <a:pt x="317543" y="190059"/>
                  </a:lnTo>
                  <a:lnTo>
                    <a:pt x="357895" y="168630"/>
                  </a:lnTo>
                  <a:lnTo>
                    <a:pt x="400193" y="148276"/>
                  </a:lnTo>
                  <a:lnTo>
                    <a:pt x="444358" y="129041"/>
                  </a:lnTo>
                  <a:lnTo>
                    <a:pt x="490310" y="110967"/>
                  </a:lnTo>
                  <a:lnTo>
                    <a:pt x="537970" y="94096"/>
                  </a:lnTo>
                  <a:lnTo>
                    <a:pt x="587258" y="78470"/>
                  </a:lnTo>
                  <a:lnTo>
                    <a:pt x="638094" y="64131"/>
                  </a:lnTo>
                  <a:lnTo>
                    <a:pt x="690398" y="51122"/>
                  </a:lnTo>
                  <a:lnTo>
                    <a:pt x="744092" y="39486"/>
                  </a:lnTo>
                  <a:lnTo>
                    <a:pt x="799094" y="29263"/>
                  </a:lnTo>
                  <a:lnTo>
                    <a:pt x="855326" y="20498"/>
                  </a:lnTo>
                  <a:lnTo>
                    <a:pt x="912709" y="13231"/>
                  </a:lnTo>
                  <a:lnTo>
                    <a:pt x="971161" y="7506"/>
                  </a:lnTo>
                  <a:lnTo>
                    <a:pt x="1030604" y="3364"/>
                  </a:lnTo>
                  <a:lnTo>
                    <a:pt x="1090958" y="848"/>
                  </a:lnTo>
                  <a:lnTo>
                    <a:pt x="1152143" y="0"/>
                  </a:lnTo>
                  <a:lnTo>
                    <a:pt x="1213329" y="848"/>
                  </a:lnTo>
                  <a:lnTo>
                    <a:pt x="1273683" y="3364"/>
                  </a:lnTo>
                  <a:lnTo>
                    <a:pt x="1333126" y="7506"/>
                  </a:lnTo>
                  <a:lnTo>
                    <a:pt x="1391578" y="13231"/>
                  </a:lnTo>
                  <a:lnTo>
                    <a:pt x="1448961" y="20498"/>
                  </a:lnTo>
                  <a:lnTo>
                    <a:pt x="1505193" y="29263"/>
                  </a:lnTo>
                  <a:lnTo>
                    <a:pt x="1560195" y="39486"/>
                  </a:lnTo>
                  <a:lnTo>
                    <a:pt x="1613889" y="51122"/>
                  </a:lnTo>
                  <a:lnTo>
                    <a:pt x="1666193" y="64131"/>
                  </a:lnTo>
                  <a:lnTo>
                    <a:pt x="1717029" y="78470"/>
                  </a:lnTo>
                  <a:lnTo>
                    <a:pt x="1766317" y="94096"/>
                  </a:lnTo>
                  <a:lnTo>
                    <a:pt x="1813977" y="110967"/>
                  </a:lnTo>
                  <a:lnTo>
                    <a:pt x="1859929" y="129041"/>
                  </a:lnTo>
                  <a:lnTo>
                    <a:pt x="1904094" y="148276"/>
                  </a:lnTo>
                  <a:lnTo>
                    <a:pt x="1946392" y="168630"/>
                  </a:lnTo>
                  <a:lnTo>
                    <a:pt x="1986744" y="190059"/>
                  </a:lnTo>
                  <a:lnTo>
                    <a:pt x="2025070" y="212522"/>
                  </a:lnTo>
                  <a:lnTo>
                    <a:pt x="2061290" y="235977"/>
                  </a:lnTo>
                  <a:lnTo>
                    <a:pt x="2095325" y="260381"/>
                  </a:lnTo>
                  <a:lnTo>
                    <a:pt x="2127095" y="285693"/>
                  </a:lnTo>
                  <a:lnTo>
                    <a:pt x="2156520" y="311868"/>
                  </a:lnTo>
                  <a:lnTo>
                    <a:pt x="2183520" y="338867"/>
                  </a:lnTo>
                  <a:lnTo>
                    <a:pt x="2229930" y="395162"/>
                  </a:lnTo>
                  <a:lnTo>
                    <a:pt x="2265686" y="454239"/>
                  </a:lnTo>
                  <a:lnTo>
                    <a:pt x="2290152" y="515760"/>
                  </a:lnTo>
                  <a:lnTo>
                    <a:pt x="2302690" y="579388"/>
                  </a:lnTo>
                  <a:lnTo>
                    <a:pt x="2304288" y="611886"/>
                  </a:lnTo>
                  <a:lnTo>
                    <a:pt x="2302690" y="644383"/>
                  </a:lnTo>
                  <a:lnTo>
                    <a:pt x="2290152" y="708011"/>
                  </a:lnTo>
                  <a:lnTo>
                    <a:pt x="2265686" y="769532"/>
                  </a:lnTo>
                  <a:lnTo>
                    <a:pt x="2229930" y="828609"/>
                  </a:lnTo>
                  <a:lnTo>
                    <a:pt x="2183520" y="884904"/>
                  </a:lnTo>
                  <a:lnTo>
                    <a:pt x="2156520" y="911903"/>
                  </a:lnTo>
                  <a:lnTo>
                    <a:pt x="2127095" y="938078"/>
                  </a:lnTo>
                  <a:lnTo>
                    <a:pt x="2095325" y="963390"/>
                  </a:lnTo>
                  <a:lnTo>
                    <a:pt x="2061290" y="987794"/>
                  </a:lnTo>
                  <a:lnTo>
                    <a:pt x="2025070" y="1011249"/>
                  </a:lnTo>
                  <a:lnTo>
                    <a:pt x="1986744" y="1033712"/>
                  </a:lnTo>
                  <a:lnTo>
                    <a:pt x="1946392" y="1055141"/>
                  </a:lnTo>
                  <a:lnTo>
                    <a:pt x="1904094" y="1075495"/>
                  </a:lnTo>
                  <a:lnTo>
                    <a:pt x="1859929" y="1094730"/>
                  </a:lnTo>
                  <a:lnTo>
                    <a:pt x="1813977" y="1112804"/>
                  </a:lnTo>
                  <a:lnTo>
                    <a:pt x="1766317" y="1129675"/>
                  </a:lnTo>
                  <a:lnTo>
                    <a:pt x="1717029" y="1145301"/>
                  </a:lnTo>
                  <a:lnTo>
                    <a:pt x="1666193" y="1159640"/>
                  </a:lnTo>
                  <a:lnTo>
                    <a:pt x="1613889" y="1172649"/>
                  </a:lnTo>
                  <a:lnTo>
                    <a:pt x="1560195" y="1184285"/>
                  </a:lnTo>
                  <a:lnTo>
                    <a:pt x="1505193" y="1194508"/>
                  </a:lnTo>
                  <a:lnTo>
                    <a:pt x="1448961" y="1203273"/>
                  </a:lnTo>
                  <a:lnTo>
                    <a:pt x="1391578" y="1210540"/>
                  </a:lnTo>
                  <a:lnTo>
                    <a:pt x="1333126" y="1216265"/>
                  </a:lnTo>
                  <a:lnTo>
                    <a:pt x="1273683" y="1220407"/>
                  </a:lnTo>
                  <a:lnTo>
                    <a:pt x="1213329" y="1222923"/>
                  </a:lnTo>
                  <a:lnTo>
                    <a:pt x="1152143" y="1223772"/>
                  </a:lnTo>
                  <a:lnTo>
                    <a:pt x="1090958" y="1222923"/>
                  </a:lnTo>
                  <a:lnTo>
                    <a:pt x="1030604" y="1220407"/>
                  </a:lnTo>
                  <a:lnTo>
                    <a:pt x="971161" y="1216265"/>
                  </a:lnTo>
                  <a:lnTo>
                    <a:pt x="912709" y="1210540"/>
                  </a:lnTo>
                  <a:lnTo>
                    <a:pt x="855326" y="1203273"/>
                  </a:lnTo>
                  <a:lnTo>
                    <a:pt x="799094" y="1194508"/>
                  </a:lnTo>
                  <a:lnTo>
                    <a:pt x="744092" y="1184285"/>
                  </a:lnTo>
                  <a:lnTo>
                    <a:pt x="690398" y="1172649"/>
                  </a:lnTo>
                  <a:lnTo>
                    <a:pt x="638094" y="1159640"/>
                  </a:lnTo>
                  <a:lnTo>
                    <a:pt x="587258" y="1145301"/>
                  </a:lnTo>
                  <a:lnTo>
                    <a:pt x="537970" y="1129675"/>
                  </a:lnTo>
                  <a:lnTo>
                    <a:pt x="490310" y="1112804"/>
                  </a:lnTo>
                  <a:lnTo>
                    <a:pt x="444358" y="1094730"/>
                  </a:lnTo>
                  <a:lnTo>
                    <a:pt x="400193" y="1075495"/>
                  </a:lnTo>
                  <a:lnTo>
                    <a:pt x="357895" y="1055141"/>
                  </a:lnTo>
                  <a:lnTo>
                    <a:pt x="317543" y="1033712"/>
                  </a:lnTo>
                  <a:lnTo>
                    <a:pt x="279217" y="1011249"/>
                  </a:lnTo>
                  <a:lnTo>
                    <a:pt x="242997" y="987794"/>
                  </a:lnTo>
                  <a:lnTo>
                    <a:pt x="208962" y="963390"/>
                  </a:lnTo>
                  <a:lnTo>
                    <a:pt x="177192" y="938078"/>
                  </a:lnTo>
                  <a:lnTo>
                    <a:pt x="147767" y="911903"/>
                  </a:lnTo>
                  <a:lnTo>
                    <a:pt x="120767" y="884904"/>
                  </a:lnTo>
                  <a:lnTo>
                    <a:pt x="74357" y="828609"/>
                  </a:lnTo>
                  <a:lnTo>
                    <a:pt x="38601" y="769532"/>
                  </a:lnTo>
                  <a:lnTo>
                    <a:pt x="14135" y="708011"/>
                  </a:lnTo>
                  <a:lnTo>
                    <a:pt x="1597" y="644383"/>
                  </a:lnTo>
                  <a:lnTo>
                    <a:pt x="0" y="61188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091237" y="4393501"/>
            <a:ext cx="2312670" cy="1233805"/>
            <a:chOff x="6091237" y="4393501"/>
            <a:chExt cx="2312670" cy="1233805"/>
          </a:xfrm>
        </p:grpSpPr>
        <p:sp>
          <p:nvSpPr>
            <p:cNvPr id="12" name="object 12"/>
            <p:cNvSpPr/>
            <p:nvPr/>
          </p:nvSpPr>
          <p:spPr>
            <a:xfrm>
              <a:off x="6096000" y="4398264"/>
              <a:ext cx="2303145" cy="1224280"/>
            </a:xfrm>
            <a:custGeom>
              <a:avLst/>
              <a:gdLst/>
              <a:ahLst/>
              <a:cxnLst/>
              <a:rect l="l" t="t" r="r" b="b"/>
              <a:pathLst>
                <a:path w="2303145" h="1224279">
                  <a:moveTo>
                    <a:pt x="1151381" y="0"/>
                  </a:moveTo>
                  <a:lnTo>
                    <a:pt x="1090233" y="848"/>
                  </a:lnTo>
                  <a:lnTo>
                    <a:pt x="1029916" y="3364"/>
                  </a:lnTo>
                  <a:lnTo>
                    <a:pt x="970509" y="7506"/>
                  </a:lnTo>
                  <a:lnTo>
                    <a:pt x="912093" y="13231"/>
                  </a:lnTo>
                  <a:lnTo>
                    <a:pt x="854747" y="20498"/>
                  </a:lnTo>
                  <a:lnTo>
                    <a:pt x="798551" y="29263"/>
                  </a:lnTo>
                  <a:lnTo>
                    <a:pt x="743583" y="39486"/>
                  </a:lnTo>
                  <a:lnTo>
                    <a:pt x="689925" y="51122"/>
                  </a:lnTo>
                  <a:lnTo>
                    <a:pt x="637654" y="64131"/>
                  </a:lnTo>
                  <a:lnTo>
                    <a:pt x="586852" y="78470"/>
                  </a:lnTo>
                  <a:lnTo>
                    <a:pt x="537597" y="94096"/>
                  </a:lnTo>
                  <a:lnTo>
                    <a:pt x="489969" y="110967"/>
                  </a:lnTo>
                  <a:lnTo>
                    <a:pt x="444047" y="129041"/>
                  </a:lnTo>
                  <a:lnTo>
                    <a:pt x="399912" y="148276"/>
                  </a:lnTo>
                  <a:lnTo>
                    <a:pt x="357642" y="168630"/>
                  </a:lnTo>
                  <a:lnTo>
                    <a:pt x="317318" y="190059"/>
                  </a:lnTo>
                  <a:lnTo>
                    <a:pt x="279019" y="212522"/>
                  </a:lnTo>
                  <a:lnTo>
                    <a:pt x="242824" y="235977"/>
                  </a:lnTo>
                  <a:lnTo>
                    <a:pt x="208813" y="260381"/>
                  </a:lnTo>
                  <a:lnTo>
                    <a:pt x="177065" y="285693"/>
                  </a:lnTo>
                  <a:lnTo>
                    <a:pt x="147661" y="311868"/>
                  </a:lnTo>
                  <a:lnTo>
                    <a:pt x="120680" y="338867"/>
                  </a:lnTo>
                  <a:lnTo>
                    <a:pt x="74303" y="395162"/>
                  </a:lnTo>
                  <a:lnTo>
                    <a:pt x="38573" y="454239"/>
                  </a:lnTo>
                  <a:lnTo>
                    <a:pt x="14125" y="515760"/>
                  </a:lnTo>
                  <a:lnTo>
                    <a:pt x="1595" y="579388"/>
                  </a:lnTo>
                  <a:lnTo>
                    <a:pt x="0" y="611886"/>
                  </a:lnTo>
                  <a:lnTo>
                    <a:pt x="1595" y="644383"/>
                  </a:lnTo>
                  <a:lnTo>
                    <a:pt x="14125" y="708011"/>
                  </a:lnTo>
                  <a:lnTo>
                    <a:pt x="38573" y="769532"/>
                  </a:lnTo>
                  <a:lnTo>
                    <a:pt x="74303" y="828609"/>
                  </a:lnTo>
                  <a:lnTo>
                    <a:pt x="120680" y="884904"/>
                  </a:lnTo>
                  <a:lnTo>
                    <a:pt x="147661" y="911903"/>
                  </a:lnTo>
                  <a:lnTo>
                    <a:pt x="177065" y="938078"/>
                  </a:lnTo>
                  <a:lnTo>
                    <a:pt x="208813" y="963390"/>
                  </a:lnTo>
                  <a:lnTo>
                    <a:pt x="242824" y="987794"/>
                  </a:lnTo>
                  <a:lnTo>
                    <a:pt x="279019" y="1011249"/>
                  </a:lnTo>
                  <a:lnTo>
                    <a:pt x="317318" y="1033712"/>
                  </a:lnTo>
                  <a:lnTo>
                    <a:pt x="357642" y="1055141"/>
                  </a:lnTo>
                  <a:lnTo>
                    <a:pt x="399912" y="1075495"/>
                  </a:lnTo>
                  <a:lnTo>
                    <a:pt x="444047" y="1094730"/>
                  </a:lnTo>
                  <a:lnTo>
                    <a:pt x="489969" y="1112804"/>
                  </a:lnTo>
                  <a:lnTo>
                    <a:pt x="537597" y="1129675"/>
                  </a:lnTo>
                  <a:lnTo>
                    <a:pt x="586852" y="1145301"/>
                  </a:lnTo>
                  <a:lnTo>
                    <a:pt x="637654" y="1159640"/>
                  </a:lnTo>
                  <a:lnTo>
                    <a:pt x="689925" y="1172649"/>
                  </a:lnTo>
                  <a:lnTo>
                    <a:pt x="743583" y="1184285"/>
                  </a:lnTo>
                  <a:lnTo>
                    <a:pt x="798551" y="1194508"/>
                  </a:lnTo>
                  <a:lnTo>
                    <a:pt x="854747" y="1203273"/>
                  </a:lnTo>
                  <a:lnTo>
                    <a:pt x="912093" y="1210540"/>
                  </a:lnTo>
                  <a:lnTo>
                    <a:pt x="970509" y="1216265"/>
                  </a:lnTo>
                  <a:lnTo>
                    <a:pt x="1029916" y="1220407"/>
                  </a:lnTo>
                  <a:lnTo>
                    <a:pt x="1090233" y="1222923"/>
                  </a:lnTo>
                  <a:lnTo>
                    <a:pt x="1151381" y="1223772"/>
                  </a:lnTo>
                  <a:lnTo>
                    <a:pt x="1212530" y="1222923"/>
                  </a:lnTo>
                  <a:lnTo>
                    <a:pt x="1272847" y="1220407"/>
                  </a:lnTo>
                  <a:lnTo>
                    <a:pt x="1332254" y="1216265"/>
                  </a:lnTo>
                  <a:lnTo>
                    <a:pt x="1390670" y="1210540"/>
                  </a:lnTo>
                  <a:lnTo>
                    <a:pt x="1448016" y="1203273"/>
                  </a:lnTo>
                  <a:lnTo>
                    <a:pt x="1504212" y="1194508"/>
                  </a:lnTo>
                  <a:lnTo>
                    <a:pt x="1559180" y="1184285"/>
                  </a:lnTo>
                  <a:lnTo>
                    <a:pt x="1612838" y="1172649"/>
                  </a:lnTo>
                  <a:lnTo>
                    <a:pt x="1665109" y="1159640"/>
                  </a:lnTo>
                  <a:lnTo>
                    <a:pt x="1715911" y="1145301"/>
                  </a:lnTo>
                  <a:lnTo>
                    <a:pt x="1765166" y="1129675"/>
                  </a:lnTo>
                  <a:lnTo>
                    <a:pt x="1812794" y="1112804"/>
                  </a:lnTo>
                  <a:lnTo>
                    <a:pt x="1858716" y="1094730"/>
                  </a:lnTo>
                  <a:lnTo>
                    <a:pt x="1902851" y="1075495"/>
                  </a:lnTo>
                  <a:lnTo>
                    <a:pt x="1945121" y="1055141"/>
                  </a:lnTo>
                  <a:lnTo>
                    <a:pt x="1985445" y="1033712"/>
                  </a:lnTo>
                  <a:lnTo>
                    <a:pt x="2023744" y="1011249"/>
                  </a:lnTo>
                  <a:lnTo>
                    <a:pt x="2059939" y="987794"/>
                  </a:lnTo>
                  <a:lnTo>
                    <a:pt x="2093950" y="963390"/>
                  </a:lnTo>
                  <a:lnTo>
                    <a:pt x="2125698" y="938078"/>
                  </a:lnTo>
                  <a:lnTo>
                    <a:pt x="2155102" y="911903"/>
                  </a:lnTo>
                  <a:lnTo>
                    <a:pt x="2182083" y="884904"/>
                  </a:lnTo>
                  <a:lnTo>
                    <a:pt x="2228460" y="828609"/>
                  </a:lnTo>
                  <a:lnTo>
                    <a:pt x="2264190" y="769532"/>
                  </a:lnTo>
                  <a:lnTo>
                    <a:pt x="2288638" y="708011"/>
                  </a:lnTo>
                  <a:lnTo>
                    <a:pt x="2301168" y="644383"/>
                  </a:lnTo>
                  <a:lnTo>
                    <a:pt x="2302764" y="611886"/>
                  </a:lnTo>
                  <a:lnTo>
                    <a:pt x="2301168" y="579388"/>
                  </a:lnTo>
                  <a:lnTo>
                    <a:pt x="2288638" y="515760"/>
                  </a:lnTo>
                  <a:lnTo>
                    <a:pt x="2264190" y="454239"/>
                  </a:lnTo>
                  <a:lnTo>
                    <a:pt x="2228460" y="395162"/>
                  </a:lnTo>
                  <a:lnTo>
                    <a:pt x="2182083" y="338867"/>
                  </a:lnTo>
                  <a:lnTo>
                    <a:pt x="2155102" y="311868"/>
                  </a:lnTo>
                  <a:lnTo>
                    <a:pt x="2125698" y="285693"/>
                  </a:lnTo>
                  <a:lnTo>
                    <a:pt x="2093950" y="260381"/>
                  </a:lnTo>
                  <a:lnTo>
                    <a:pt x="2059939" y="235977"/>
                  </a:lnTo>
                  <a:lnTo>
                    <a:pt x="2023744" y="212522"/>
                  </a:lnTo>
                  <a:lnTo>
                    <a:pt x="1985445" y="190059"/>
                  </a:lnTo>
                  <a:lnTo>
                    <a:pt x="1945121" y="168630"/>
                  </a:lnTo>
                  <a:lnTo>
                    <a:pt x="1902851" y="148276"/>
                  </a:lnTo>
                  <a:lnTo>
                    <a:pt x="1858716" y="129041"/>
                  </a:lnTo>
                  <a:lnTo>
                    <a:pt x="1812794" y="110967"/>
                  </a:lnTo>
                  <a:lnTo>
                    <a:pt x="1765166" y="94096"/>
                  </a:lnTo>
                  <a:lnTo>
                    <a:pt x="1715911" y="78470"/>
                  </a:lnTo>
                  <a:lnTo>
                    <a:pt x="1665109" y="64131"/>
                  </a:lnTo>
                  <a:lnTo>
                    <a:pt x="1612838" y="51122"/>
                  </a:lnTo>
                  <a:lnTo>
                    <a:pt x="1559180" y="39486"/>
                  </a:lnTo>
                  <a:lnTo>
                    <a:pt x="1504212" y="29263"/>
                  </a:lnTo>
                  <a:lnTo>
                    <a:pt x="1448016" y="20498"/>
                  </a:lnTo>
                  <a:lnTo>
                    <a:pt x="1390670" y="13231"/>
                  </a:lnTo>
                  <a:lnTo>
                    <a:pt x="1332254" y="7506"/>
                  </a:lnTo>
                  <a:lnTo>
                    <a:pt x="1272847" y="3364"/>
                  </a:lnTo>
                  <a:lnTo>
                    <a:pt x="1212530" y="848"/>
                  </a:lnTo>
                  <a:lnTo>
                    <a:pt x="1151381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000" y="4398264"/>
              <a:ext cx="2303145" cy="1224280"/>
            </a:xfrm>
            <a:custGeom>
              <a:avLst/>
              <a:gdLst/>
              <a:ahLst/>
              <a:cxnLst/>
              <a:rect l="l" t="t" r="r" b="b"/>
              <a:pathLst>
                <a:path w="2303145" h="1224279">
                  <a:moveTo>
                    <a:pt x="0" y="611886"/>
                  </a:moveTo>
                  <a:lnTo>
                    <a:pt x="6330" y="547332"/>
                  </a:lnTo>
                  <a:lnTo>
                    <a:pt x="24899" y="484715"/>
                  </a:lnTo>
                  <a:lnTo>
                    <a:pt x="55067" y="424374"/>
                  </a:lnTo>
                  <a:lnTo>
                    <a:pt x="96201" y="366645"/>
                  </a:lnTo>
                  <a:lnTo>
                    <a:pt x="147661" y="311868"/>
                  </a:lnTo>
                  <a:lnTo>
                    <a:pt x="177065" y="285693"/>
                  </a:lnTo>
                  <a:lnTo>
                    <a:pt x="208813" y="260381"/>
                  </a:lnTo>
                  <a:lnTo>
                    <a:pt x="242824" y="235977"/>
                  </a:lnTo>
                  <a:lnTo>
                    <a:pt x="279019" y="212522"/>
                  </a:lnTo>
                  <a:lnTo>
                    <a:pt x="317318" y="190059"/>
                  </a:lnTo>
                  <a:lnTo>
                    <a:pt x="357642" y="168630"/>
                  </a:lnTo>
                  <a:lnTo>
                    <a:pt x="399912" y="148276"/>
                  </a:lnTo>
                  <a:lnTo>
                    <a:pt x="444047" y="129041"/>
                  </a:lnTo>
                  <a:lnTo>
                    <a:pt x="489969" y="110967"/>
                  </a:lnTo>
                  <a:lnTo>
                    <a:pt x="537597" y="94096"/>
                  </a:lnTo>
                  <a:lnTo>
                    <a:pt x="586852" y="78470"/>
                  </a:lnTo>
                  <a:lnTo>
                    <a:pt x="637654" y="64131"/>
                  </a:lnTo>
                  <a:lnTo>
                    <a:pt x="689925" y="51122"/>
                  </a:lnTo>
                  <a:lnTo>
                    <a:pt x="743583" y="39486"/>
                  </a:lnTo>
                  <a:lnTo>
                    <a:pt x="798551" y="29263"/>
                  </a:lnTo>
                  <a:lnTo>
                    <a:pt x="854747" y="20498"/>
                  </a:lnTo>
                  <a:lnTo>
                    <a:pt x="912093" y="13231"/>
                  </a:lnTo>
                  <a:lnTo>
                    <a:pt x="970509" y="7506"/>
                  </a:lnTo>
                  <a:lnTo>
                    <a:pt x="1029916" y="3364"/>
                  </a:lnTo>
                  <a:lnTo>
                    <a:pt x="1090233" y="848"/>
                  </a:lnTo>
                  <a:lnTo>
                    <a:pt x="1151381" y="0"/>
                  </a:lnTo>
                  <a:lnTo>
                    <a:pt x="1212530" y="848"/>
                  </a:lnTo>
                  <a:lnTo>
                    <a:pt x="1272847" y="3364"/>
                  </a:lnTo>
                  <a:lnTo>
                    <a:pt x="1332254" y="7506"/>
                  </a:lnTo>
                  <a:lnTo>
                    <a:pt x="1390670" y="13231"/>
                  </a:lnTo>
                  <a:lnTo>
                    <a:pt x="1448016" y="20498"/>
                  </a:lnTo>
                  <a:lnTo>
                    <a:pt x="1504212" y="29263"/>
                  </a:lnTo>
                  <a:lnTo>
                    <a:pt x="1559180" y="39486"/>
                  </a:lnTo>
                  <a:lnTo>
                    <a:pt x="1612838" y="51122"/>
                  </a:lnTo>
                  <a:lnTo>
                    <a:pt x="1665109" y="64131"/>
                  </a:lnTo>
                  <a:lnTo>
                    <a:pt x="1715911" y="78470"/>
                  </a:lnTo>
                  <a:lnTo>
                    <a:pt x="1765166" y="94096"/>
                  </a:lnTo>
                  <a:lnTo>
                    <a:pt x="1812794" y="110967"/>
                  </a:lnTo>
                  <a:lnTo>
                    <a:pt x="1858716" y="129041"/>
                  </a:lnTo>
                  <a:lnTo>
                    <a:pt x="1902851" y="148276"/>
                  </a:lnTo>
                  <a:lnTo>
                    <a:pt x="1945121" y="168630"/>
                  </a:lnTo>
                  <a:lnTo>
                    <a:pt x="1985445" y="190059"/>
                  </a:lnTo>
                  <a:lnTo>
                    <a:pt x="2023744" y="212522"/>
                  </a:lnTo>
                  <a:lnTo>
                    <a:pt x="2059939" y="235977"/>
                  </a:lnTo>
                  <a:lnTo>
                    <a:pt x="2093950" y="260381"/>
                  </a:lnTo>
                  <a:lnTo>
                    <a:pt x="2125698" y="285693"/>
                  </a:lnTo>
                  <a:lnTo>
                    <a:pt x="2155102" y="311868"/>
                  </a:lnTo>
                  <a:lnTo>
                    <a:pt x="2182083" y="338867"/>
                  </a:lnTo>
                  <a:lnTo>
                    <a:pt x="2228460" y="395162"/>
                  </a:lnTo>
                  <a:lnTo>
                    <a:pt x="2264190" y="454239"/>
                  </a:lnTo>
                  <a:lnTo>
                    <a:pt x="2288638" y="515760"/>
                  </a:lnTo>
                  <a:lnTo>
                    <a:pt x="2301168" y="579388"/>
                  </a:lnTo>
                  <a:lnTo>
                    <a:pt x="2302764" y="611886"/>
                  </a:lnTo>
                  <a:lnTo>
                    <a:pt x="2301168" y="644383"/>
                  </a:lnTo>
                  <a:lnTo>
                    <a:pt x="2288638" y="708011"/>
                  </a:lnTo>
                  <a:lnTo>
                    <a:pt x="2264190" y="769532"/>
                  </a:lnTo>
                  <a:lnTo>
                    <a:pt x="2228460" y="828609"/>
                  </a:lnTo>
                  <a:lnTo>
                    <a:pt x="2182083" y="884904"/>
                  </a:lnTo>
                  <a:lnTo>
                    <a:pt x="2155102" y="911903"/>
                  </a:lnTo>
                  <a:lnTo>
                    <a:pt x="2125698" y="938078"/>
                  </a:lnTo>
                  <a:lnTo>
                    <a:pt x="2093950" y="963390"/>
                  </a:lnTo>
                  <a:lnTo>
                    <a:pt x="2059939" y="987794"/>
                  </a:lnTo>
                  <a:lnTo>
                    <a:pt x="2023744" y="1011249"/>
                  </a:lnTo>
                  <a:lnTo>
                    <a:pt x="1985445" y="1033712"/>
                  </a:lnTo>
                  <a:lnTo>
                    <a:pt x="1945121" y="1055141"/>
                  </a:lnTo>
                  <a:lnTo>
                    <a:pt x="1902851" y="1075495"/>
                  </a:lnTo>
                  <a:lnTo>
                    <a:pt x="1858716" y="1094730"/>
                  </a:lnTo>
                  <a:lnTo>
                    <a:pt x="1812794" y="1112804"/>
                  </a:lnTo>
                  <a:lnTo>
                    <a:pt x="1765166" y="1129675"/>
                  </a:lnTo>
                  <a:lnTo>
                    <a:pt x="1715911" y="1145301"/>
                  </a:lnTo>
                  <a:lnTo>
                    <a:pt x="1665109" y="1159640"/>
                  </a:lnTo>
                  <a:lnTo>
                    <a:pt x="1612838" y="1172649"/>
                  </a:lnTo>
                  <a:lnTo>
                    <a:pt x="1559180" y="1184285"/>
                  </a:lnTo>
                  <a:lnTo>
                    <a:pt x="1504212" y="1194508"/>
                  </a:lnTo>
                  <a:lnTo>
                    <a:pt x="1448016" y="1203273"/>
                  </a:lnTo>
                  <a:lnTo>
                    <a:pt x="1390670" y="1210540"/>
                  </a:lnTo>
                  <a:lnTo>
                    <a:pt x="1332254" y="1216265"/>
                  </a:lnTo>
                  <a:lnTo>
                    <a:pt x="1272847" y="1220407"/>
                  </a:lnTo>
                  <a:lnTo>
                    <a:pt x="1212530" y="1222923"/>
                  </a:lnTo>
                  <a:lnTo>
                    <a:pt x="1151381" y="1223772"/>
                  </a:lnTo>
                  <a:lnTo>
                    <a:pt x="1090233" y="1222923"/>
                  </a:lnTo>
                  <a:lnTo>
                    <a:pt x="1029916" y="1220407"/>
                  </a:lnTo>
                  <a:lnTo>
                    <a:pt x="970509" y="1216265"/>
                  </a:lnTo>
                  <a:lnTo>
                    <a:pt x="912093" y="1210540"/>
                  </a:lnTo>
                  <a:lnTo>
                    <a:pt x="854747" y="1203273"/>
                  </a:lnTo>
                  <a:lnTo>
                    <a:pt x="798551" y="1194508"/>
                  </a:lnTo>
                  <a:lnTo>
                    <a:pt x="743583" y="1184285"/>
                  </a:lnTo>
                  <a:lnTo>
                    <a:pt x="689925" y="1172649"/>
                  </a:lnTo>
                  <a:lnTo>
                    <a:pt x="637654" y="1159640"/>
                  </a:lnTo>
                  <a:lnTo>
                    <a:pt x="586852" y="1145301"/>
                  </a:lnTo>
                  <a:lnTo>
                    <a:pt x="537597" y="1129675"/>
                  </a:lnTo>
                  <a:lnTo>
                    <a:pt x="489969" y="1112804"/>
                  </a:lnTo>
                  <a:lnTo>
                    <a:pt x="444047" y="1094730"/>
                  </a:lnTo>
                  <a:lnTo>
                    <a:pt x="399912" y="1075495"/>
                  </a:lnTo>
                  <a:lnTo>
                    <a:pt x="357642" y="1055141"/>
                  </a:lnTo>
                  <a:lnTo>
                    <a:pt x="317318" y="1033712"/>
                  </a:lnTo>
                  <a:lnTo>
                    <a:pt x="279019" y="1011249"/>
                  </a:lnTo>
                  <a:lnTo>
                    <a:pt x="242824" y="987794"/>
                  </a:lnTo>
                  <a:lnTo>
                    <a:pt x="208813" y="963390"/>
                  </a:lnTo>
                  <a:lnTo>
                    <a:pt x="177065" y="938078"/>
                  </a:lnTo>
                  <a:lnTo>
                    <a:pt x="147661" y="911903"/>
                  </a:lnTo>
                  <a:lnTo>
                    <a:pt x="120680" y="884904"/>
                  </a:lnTo>
                  <a:lnTo>
                    <a:pt x="74303" y="828609"/>
                  </a:lnTo>
                  <a:lnTo>
                    <a:pt x="38573" y="769532"/>
                  </a:lnTo>
                  <a:lnTo>
                    <a:pt x="14125" y="708011"/>
                  </a:lnTo>
                  <a:lnTo>
                    <a:pt x="1595" y="644383"/>
                  </a:lnTo>
                  <a:lnTo>
                    <a:pt x="0" y="61188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653081" y="5004625"/>
            <a:ext cx="2313940" cy="1233805"/>
            <a:chOff x="8653081" y="5004625"/>
            <a:chExt cx="2313940" cy="1233805"/>
          </a:xfrm>
        </p:grpSpPr>
        <p:sp>
          <p:nvSpPr>
            <p:cNvPr id="15" name="object 15"/>
            <p:cNvSpPr/>
            <p:nvPr/>
          </p:nvSpPr>
          <p:spPr>
            <a:xfrm>
              <a:off x="8657843" y="5009388"/>
              <a:ext cx="2304415" cy="1224280"/>
            </a:xfrm>
            <a:custGeom>
              <a:avLst/>
              <a:gdLst/>
              <a:ahLst/>
              <a:cxnLst/>
              <a:rect l="l" t="t" r="r" b="b"/>
              <a:pathLst>
                <a:path w="2304415" h="1224279">
                  <a:moveTo>
                    <a:pt x="1152144" y="0"/>
                  </a:moveTo>
                  <a:lnTo>
                    <a:pt x="1090958" y="848"/>
                  </a:lnTo>
                  <a:lnTo>
                    <a:pt x="1030604" y="3364"/>
                  </a:lnTo>
                  <a:lnTo>
                    <a:pt x="971161" y="7506"/>
                  </a:lnTo>
                  <a:lnTo>
                    <a:pt x="912709" y="13231"/>
                  </a:lnTo>
                  <a:lnTo>
                    <a:pt x="855326" y="20498"/>
                  </a:lnTo>
                  <a:lnTo>
                    <a:pt x="799094" y="29263"/>
                  </a:lnTo>
                  <a:lnTo>
                    <a:pt x="744092" y="39486"/>
                  </a:lnTo>
                  <a:lnTo>
                    <a:pt x="690398" y="51122"/>
                  </a:lnTo>
                  <a:lnTo>
                    <a:pt x="638094" y="64131"/>
                  </a:lnTo>
                  <a:lnTo>
                    <a:pt x="587258" y="78470"/>
                  </a:lnTo>
                  <a:lnTo>
                    <a:pt x="537970" y="94096"/>
                  </a:lnTo>
                  <a:lnTo>
                    <a:pt x="490310" y="110967"/>
                  </a:lnTo>
                  <a:lnTo>
                    <a:pt x="444358" y="129041"/>
                  </a:lnTo>
                  <a:lnTo>
                    <a:pt x="400193" y="148276"/>
                  </a:lnTo>
                  <a:lnTo>
                    <a:pt x="357895" y="168630"/>
                  </a:lnTo>
                  <a:lnTo>
                    <a:pt x="317543" y="190059"/>
                  </a:lnTo>
                  <a:lnTo>
                    <a:pt x="279217" y="212522"/>
                  </a:lnTo>
                  <a:lnTo>
                    <a:pt x="242997" y="235977"/>
                  </a:lnTo>
                  <a:lnTo>
                    <a:pt x="208962" y="260381"/>
                  </a:lnTo>
                  <a:lnTo>
                    <a:pt x="177192" y="285693"/>
                  </a:lnTo>
                  <a:lnTo>
                    <a:pt x="147767" y="311868"/>
                  </a:lnTo>
                  <a:lnTo>
                    <a:pt x="120767" y="338867"/>
                  </a:lnTo>
                  <a:lnTo>
                    <a:pt x="74357" y="395162"/>
                  </a:lnTo>
                  <a:lnTo>
                    <a:pt x="38601" y="454239"/>
                  </a:lnTo>
                  <a:lnTo>
                    <a:pt x="14135" y="515760"/>
                  </a:lnTo>
                  <a:lnTo>
                    <a:pt x="1597" y="579388"/>
                  </a:lnTo>
                  <a:lnTo>
                    <a:pt x="0" y="611886"/>
                  </a:lnTo>
                  <a:lnTo>
                    <a:pt x="1597" y="644382"/>
                  </a:lnTo>
                  <a:lnTo>
                    <a:pt x="14135" y="708008"/>
                  </a:lnTo>
                  <a:lnTo>
                    <a:pt x="38601" y="769528"/>
                  </a:lnTo>
                  <a:lnTo>
                    <a:pt x="74357" y="828604"/>
                  </a:lnTo>
                  <a:lnTo>
                    <a:pt x="120767" y="884899"/>
                  </a:lnTo>
                  <a:lnTo>
                    <a:pt x="147767" y="911897"/>
                  </a:lnTo>
                  <a:lnTo>
                    <a:pt x="177192" y="938073"/>
                  </a:lnTo>
                  <a:lnTo>
                    <a:pt x="208962" y="963384"/>
                  </a:lnTo>
                  <a:lnTo>
                    <a:pt x="242997" y="987788"/>
                  </a:lnTo>
                  <a:lnTo>
                    <a:pt x="279217" y="1011243"/>
                  </a:lnTo>
                  <a:lnTo>
                    <a:pt x="317543" y="1033707"/>
                  </a:lnTo>
                  <a:lnTo>
                    <a:pt x="357895" y="1055137"/>
                  </a:lnTo>
                  <a:lnTo>
                    <a:pt x="400193" y="1075491"/>
                  </a:lnTo>
                  <a:lnTo>
                    <a:pt x="444358" y="1094726"/>
                  </a:lnTo>
                  <a:lnTo>
                    <a:pt x="490310" y="1112801"/>
                  </a:lnTo>
                  <a:lnTo>
                    <a:pt x="537970" y="1129672"/>
                  </a:lnTo>
                  <a:lnTo>
                    <a:pt x="587258" y="1145299"/>
                  </a:lnTo>
                  <a:lnTo>
                    <a:pt x="638094" y="1159638"/>
                  </a:lnTo>
                  <a:lnTo>
                    <a:pt x="690398" y="1172647"/>
                  </a:lnTo>
                  <a:lnTo>
                    <a:pt x="744092" y="1184284"/>
                  </a:lnTo>
                  <a:lnTo>
                    <a:pt x="799094" y="1194506"/>
                  </a:lnTo>
                  <a:lnTo>
                    <a:pt x="855326" y="1203272"/>
                  </a:lnTo>
                  <a:lnTo>
                    <a:pt x="912709" y="1210539"/>
                  </a:lnTo>
                  <a:lnTo>
                    <a:pt x="971161" y="1216265"/>
                  </a:lnTo>
                  <a:lnTo>
                    <a:pt x="1030604" y="1220407"/>
                  </a:lnTo>
                  <a:lnTo>
                    <a:pt x="1090958" y="1222923"/>
                  </a:lnTo>
                  <a:lnTo>
                    <a:pt x="1152144" y="1223772"/>
                  </a:lnTo>
                  <a:lnTo>
                    <a:pt x="1213329" y="1222923"/>
                  </a:lnTo>
                  <a:lnTo>
                    <a:pt x="1273683" y="1220407"/>
                  </a:lnTo>
                  <a:lnTo>
                    <a:pt x="1333126" y="1216265"/>
                  </a:lnTo>
                  <a:lnTo>
                    <a:pt x="1391578" y="1210539"/>
                  </a:lnTo>
                  <a:lnTo>
                    <a:pt x="1448961" y="1203272"/>
                  </a:lnTo>
                  <a:lnTo>
                    <a:pt x="1505193" y="1194506"/>
                  </a:lnTo>
                  <a:lnTo>
                    <a:pt x="1560195" y="1184284"/>
                  </a:lnTo>
                  <a:lnTo>
                    <a:pt x="1613889" y="1172647"/>
                  </a:lnTo>
                  <a:lnTo>
                    <a:pt x="1666193" y="1159638"/>
                  </a:lnTo>
                  <a:lnTo>
                    <a:pt x="1717029" y="1145299"/>
                  </a:lnTo>
                  <a:lnTo>
                    <a:pt x="1766317" y="1129672"/>
                  </a:lnTo>
                  <a:lnTo>
                    <a:pt x="1813977" y="1112801"/>
                  </a:lnTo>
                  <a:lnTo>
                    <a:pt x="1859929" y="1094726"/>
                  </a:lnTo>
                  <a:lnTo>
                    <a:pt x="1904094" y="1075491"/>
                  </a:lnTo>
                  <a:lnTo>
                    <a:pt x="1946392" y="1055137"/>
                  </a:lnTo>
                  <a:lnTo>
                    <a:pt x="1986744" y="1033707"/>
                  </a:lnTo>
                  <a:lnTo>
                    <a:pt x="2025070" y="1011243"/>
                  </a:lnTo>
                  <a:lnTo>
                    <a:pt x="2061290" y="987788"/>
                  </a:lnTo>
                  <a:lnTo>
                    <a:pt x="2095325" y="963384"/>
                  </a:lnTo>
                  <a:lnTo>
                    <a:pt x="2127095" y="938073"/>
                  </a:lnTo>
                  <a:lnTo>
                    <a:pt x="2156520" y="911897"/>
                  </a:lnTo>
                  <a:lnTo>
                    <a:pt x="2183520" y="884899"/>
                  </a:lnTo>
                  <a:lnTo>
                    <a:pt x="2229930" y="828604"/>
                  </a:lnTo>
                  <a:lnTo>
                    <a:pt x="2265686" y="769528"/>
                  </a:lnTo>
                  <a:lnTo>
                    <a:pt x="2290152" y="708008"/>
                  </a:lnTo>
                  <a:lnTo>
                    <a:pt x="2302690" y="644382"/>
                  </a:lnTo>
                  <a:lnTo>
                    <a:pt x="2304287" y="611886"/>
                  </a:lnTo>
                  <a:lnTo>
                    <a:pt x="2302690" y="579388"/>
                  </a:lnTo>
                  <a:lnTo>
                    <a:pt x="2290152" y="515760"/>
                  </a:lnTo>
                  <a:lnTo>
                    <a:pt x="2265686" y="454239"/>
                  </a:lnTo>
                  <a:lnTo>
                    <a:pt x="2229930" y="395162"/>
                  </a:lnTo>
                  <a:lnTo>
                    <a:pt x="2183520" y="338867"/>
                  </a:lnTo>
                  <a:lnTo>
                    <a:pt x="2156520" y="311868"/>
                  </a:lnTo>
                  <a:lnTo>
                    <a:pt x="2127095" y="285693"/>
                  </a:lnTo>
                  <a:lnTo>
                    <a:pt x="2095325" y="260381"/>
                  </a:lnTo>
                  <a:lnTo>
                    <a:pt x="2061290" y="235977"/>
                  </a:lnTo>
                  <a:lnTo>
                    <a:pt x="2025070" y="212522"/>
                  </a:lnTo>
                  <a:lnTo>
                    <a:pt x="1986744" y="190059"/>
                  </a:lnTo>
                  <a:lnTo>
                    <a:pt x="1946392" y="168630"/>
                  </a:lnTo>
                  <a:lnTo>
                    <a:pt x="1904094" y="148276"/>
                  </a:lnTo>
                  <a:lnTo>
                    <a:pt x="1859929" y="129041"/>
                  </a:lnTo>
                  <a:lnTo>
                    <a:pt x="1813977" y="110967"/>
                  </a:lnTo>
                  <a:lnTo>
                    <a:pt x="1766317" y="94096"/>
                  </a:lnTo>
                  <a:lnTo>
                    <a:pt x="1717029" y="78470"/>
                  </a:lnTo>
                  <a:lnTo>
                    <a:pt x="1666193" y="64131"/>
                  </a:lnTo>
                  <a:lnTo>
                    <a:pt x="1613889" y="51122"/>
                  </a:lnTo>
                  <a:lnTo>
                    <a:pt x="1560195" y="39486"/>
                  </a:lnTo>
                  <a:lnTo>
                    <a:pt x="1505193" y="29263"/>
                  </a:lnTo>
                  <a:lnTo>
                    <a:pt x="1448961" y="20498"/>
                  </a:lnTo>
                  <a:lnTo>
                    <a:pt x="1391578" y="13231"/>
                  </a:lnTo>
                  <a:lnTo>
                    <a:pt x="1333126" y="7506"/>
                  </a:lnTo>
                  <a:lnTo>
                    <a:pt x="1273683" y="3364"/>
                  </a:lnTo>
                  <a:lnTo>
                    <a:pt x="1213329" y="848"/>
                  </a:lnTo>
                  <a:lnTo>
                    <a:pt x="1152144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57843" y="5009388"/>
              <a:ext cx="2304415" cy="1224280"/>
            </a:xfrm>
            <a:custGeom>
              <a:avLst/>
              <a:gdLst/>
              <a:ahLst/>
              <a:cxnLst/>
              <a:rect l="l" t="t" r="r" b="b"/>
              <a:pathLst>
                <a:path w="2304415" h="1224279">
                  <a:moveTo>
                    <a:pt x="0" y="611886"/>
                  </a:moveTo>
                  <a:lnTo>
                    <a:pt x="6335" y="547332"/>
                  </a:lnTo>
                  <a:lnTo>
                    <a:pt x="24917" y="484715"/>
                  </a:lnTo>
                  <a:lnTo>
                    <a:pt x="55108" y="424374"/>
                  </a:lnTo>
                  <a:lnTo>
                    <a:pt x="96270" y="366645"/>
                  </a:lnTo>
                  <a:lnTo>
                    <a:pt x="147767" y="311868"/>
                  </a:lnTo>
                  <a:lnTo>
                    <a:pt x="177192" y="285693"/>
                  </a:lnTo>
                  <a:lnTo>
                    <a:pt x="208962" y="260381"/>
                  </a:lnTo>
                  <a:lnTo>
                    <a:pt x="242997" y="235977"/>
                  </a:lnTo>
                  <a:lnTo>
                    <a:pt x="279217" y="212522"/>
                  </a:lnTo>
                  <a:lnTo>
                    <a:pt x="317543" y="190059"/>
                  </a:lnTo>
                  <a:lnTo>
                    <a:pt x="357895" y="168630"/>
                  </a:lnTo>
                  <a:lnTo>
                    <a:pt x="400193" y="148276"/>
                  </a:lnTo>
                  <a:lnTo>
                    <a:pt x="444358" y="129041"/>
                  </a:lnTo>
                  <a:lnTo>
                    <a:pt x="490310" y="110967"/>
                  </a:lnTo>
                  <a:lnTo>
                    <a:pt x="537970" y="94096"/>
                  </a:lnTo>
                  <a:lnTo>
                    <a:pt x="587258" y="78470"/>
                  </a:lnTo>
                  <a:lnTo>
                    <a:pt x="638094" y="64131"/>
                  </a:lnTo>
                  <a:lnTo>
                    <a:pt x="690398" y="51122"/>
                  </a:lnTo>
                  <a:lnTo>
                    <a:pt x="744092" y="39486"/>
                  </a:lnTo>
                  <a:lnTo>
                    <a:pt x="799094" y="29263"/>
                  </a:lnTo>
                  <a:lnTo>
                    <a:pt x="855326" y="20498"/>
                  </a:lnTo>
                  <a:lnTo>
                    <a:pt x="912709" y="13231"/>
                  </a:lnTo>
                  <a:lnTo>
                    <a:pt x="971161" y="7506"/>
                  </a:lnTo>
                  <a:lnTo>
                    <a:pt x="1030604" y="3364"/>
                  </a:lnTo>
                  <a:lnTo>
                    <a:pt x="1090958" y="848"/>
                  </a:lnTo>
                  <a:lnTo>
                    <a:pt x="1152144" y="0"/>
                  </a:lnTo>
                  <a:lnTo>
                    <a:pt x="1213329" y="848"/>
                  </a:lnTo>
                  <a:lnTo>
                    <a:pt x="1273683" y="3364"/>
                  </a:lnTo>
                  <a:lnTo>
                    <a:pt x="1333126" y="7506"/>
                  </a:lnTo>
                  <a:lnTo>
                    <a:pt x="1391578" y="13231"/>
                  </a:lnTo>
                  <a:lnTo>
                    <a:pt x="1448961" y="20498"/>
                  </a:lnTo>
                  <a:lnTo>
                    <a:pt x="1505193" y="29263"/>
                  </a:lnTo>
                  <a:lnTo>
                    <a:pt x="1560195" y="39486"/>
                  </a:lnTo>
                  <a:lnTo>
                    <a:pt x="1613889" y="51122"/>
                  </a:lnTo>
                  <a:lnTo>
                    <a:pt x="1666193" y="64131"/>
                  </a:lnTo>
                  <a:lnTo>
                    <a:pt x="1717029" y="78470"/>
                  </a:lnTo>
                  <a:lnTo>
                    <a:pt x="1766317" y="94096"/>
                  </a:lnTo>
                  <a:lnTo>
                    <a:pt x="1813977" y="110967"/>
                  </a:lnTo>
                  <a:lnTo>
                    <a:pt x="1859929" y="129041"/>
                  </a:lnTo>
                  <a:lnTo>
                    <a:pt x="1904094" y="148276"/>
                  </a:lnTo>
                  <a:lnTo>
                    <a:pt x="1946392" y="168630"/>
                  </a:lnTo>
                  <a:lnTo>
                    <a:pt x="1986744" y="190059"/>
                  </a:lnTo>
                  <a:lnTo>
                    <a:pt x="2025070" y="212522"/>
                  </a:lnTo>
                  <a:lnTo>
                    <a:pt x="2061290" y="235977"/>
                  </a:lnTo>
                  <a:lnTo>
                    <a:pt x="2095325" y="260381"/>
                  </a:lnTo>
                  <a:lnTo>
                    <a:pt x="2127095" y="285693"/>
                  </a:lnTo>
                  <a:lnTo>
                    <a:pt x="2156520" y="311868"/>
                  </a:lnTo>
                  <a:lnTo>
                    <a:pt x="2183520" y="338867"/>
                  </a:lnTo>
                  <a:lnTo>
                    <a:pt x="2229930" y="395162"/>
                  </a:lnTo>
                  <a:lnTo>
                    <a:pt x="2265686" y="454239"/>
                  </a:lnTo>
                  <a:lnTo>
                    <a:pt x="2290152" y="515760"/>
                  </a:lnTo>
                  <a:lnTo>
                    <a:pt x="2302690" y="579388"/>
                  </a:lnTo>
                  <a:lnTo>
                    <a:pt x="2304287" y="611886"/>
                  </a:lnTo>
                  <a:lnTo>
                    <a:pt x="2302690" y="644382"/>
                  </a:lnTo>
                  <a:lnTo>
                    <a:pt x="2290152" y="708008"/>
                  </a:lnTo>
                  <a:lnTo>
                    <a:pt x="2265686" y="769528"/>
                  </a:lnTo>
                  <a:lnTo>
                    <a:pt x="2229930" y="828604"/>
                  </a:lnTo>
                  <a:lnTo>
                    <a:pt x="2183520" y="884899"/>
                  </a:lnTo>
                  <a:lnTo>
                    <a:pt x="2156520" y="911897"/>
                  </a:lnTo>
                  <a:lnTo>
                    <a:pt x="2127095" y="938073"/>
                  </a:lnTo>
                  <a:lnTo>
                    <a:pt x="2095325" y="963384"/>
                  </a:lnTo>
                  <a:lnTo>
                    <a:pt x="2061290" y="987788"/>
                  </a:lnTo>
                  <a:lnTo>
                    <a:pt x="2025070" y="1011243"/>
                  </a:lnTo>
                  <a:lnTo>
                    <a:pt x="1986744" y="1033707"/>
                  </a:lnTo>
                  <a:lnTo>
                    <a:pt x="1946392" y="1055137"/>
                  </a:lnTo>
                  <a:lnTo>
                    <a:pt x="1904094" y="1075491"/>
                  </a:lnTo>
                  <a:lnTo>
                    <a:pt x="1859929" y="1094726"/>
                  </a:lnTo>
                  <a:lnTo>
                    <a:pt x="1813977" y="1112801"/>
                  </a:lnTo>
                  <a:lnTo>
                    <a:pt x="1766317" y="1129672"/>
                  </a:lnTo>
                  <a:lnTo>
                    <a:pt x="1717029" y="1145299"/>
                  </a:lnTo>
                  <a:lnTo>
                    <a:pt x="1666193" y="1159638"/>
                  </a:lnTo>
                  <a:lnTo>
                    <a:pt x="1613889" y="1172647"/>
                  </a:lnTo>
                  <a:lnTo>
                    <a:pt x="1560195" y="1184284"/>
                  </a:lnTo>
                  <a:lnTo>
                    <a:pt x="1505193" y="1194506"/>
                  </a:lnTo>
                  <a:lnTo>
                    <a:pt x="1448961" y="1203272"/>
                  </a:lnTo>
                  <a:lnTo>
                    <a:pt x="1391578" y="1210539"/>
                  </a:lnTo>
                  <a:lnTo>
                    <a:pt x="1333126" y="1216265"/>
                  </a:lnTo>
                  <a:lnTo>
                    <a:pt x="1273683" y="1220407"/>
                  </a:lnTo>
                  <a:lnTo>
                    <a:pt x="1213329" y="1222923"/>
                  </a:lnTo>
                  <a:lnTo>
                    <a:pt x="1152144" y="1223772"/>
                  </a:lnTo>
                  <a:lnTo>
                    <a:pt x="1090958" y="1222923"/>
                  </a:lnTo>
                  <a:lnTo>
                    <a:pt x="1030604" y="1220407"/>
                  </a:lnTo>
                  <a:lnTo>
                    <a:pt x="971161" y="1216265"/>
                  </a:lnTo>
                  <a:lnTo>
                    <a:pt x="912709" y="1210539"/>
                  </a:lnTo>
                  <a:lnTo>
                    <a:pt x="855326" y="1203272"/>
                  </a:lnTo>
                  <a:lnTo>
                    <a:pt x="799094" y="1194506"/>
                  </a:lnTo>
                  <a:lnTo>
                    <a:pt x="744092" y="1184284"/>
                  </a:lnTo>
                  <a:lnTo>
                    <a:pt x="690398" y="1172647"/>
                  </a:lnTo>
                  <a:lnTo>
                    <a:pt x="638094" y="1159638"/>
                  </a:lnTo>
                  <a:lnTo>
                    <a:pt x="587258" y="1145299"/>
                  </a:lnTo>
                  <a:lnTo>
                    <a:pt x="537970" y="1129672"/>
                  </a:lnTo>
                  <a:lnTo>
                    <a:pt x="490310" y="1112801"/>
                  </a:lnTo>
                  <a:lnTo>
                    <a:pt x="444358" y="1094726"/>
                  </a:lnTo>
                  <a:lnTo>
                    <a:pt x="400193" y="1075491"/>
                  </a:lnTo>
                  <a:lnTo>
                    <a:pt x="357895" y="1055137"/>
                  </a:lnTo>
                  <a:lnTo>
                    <a:pt x="317543" y="1033707"/>
                  </a:lnTo>
                  <a:lnTo>
                    <a:pt x="279217" y="1011243"/>
                  </a:lnTo>
                  <a:lnTo>
                    <a:pt x="242997" y="987788"/>
                  </a:lnTo>
                  <a:lnTo>
                    <a:pt x="208962" y="963384"/>
                  </a:lnTo>
                  <a:lnTo>
                    <a:pt x="177192" y="938073"/>
                  </a:lnTo>
                  <a:lnTo>
                    <a:pt x="147767" y="911897"/>
                  </a:lnTo>
                  <a:lnTo>
                    <a:pt x="120767" y="884899"/>
                  </a:lnTo>
                  <a:lnTo>
                    <a:pt x="74357" y="828604"/>
                  </a:lnTo>
                  <a:lnTo>
                    <a:pt x="38601" y="769528"/>
                  </a:lnTo>
                  <a:lnTo>
                    <a:pt x="14135" y="708008"/>
                  </a:lnTo>
                  <a:lnTo>
                    <a:pt x="1597" y="644382"/>
                  </a:lnTo>
                  <a:lnTo>
                    <a:pt x="0" y="61188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75530" y="3871315"/>
            <a:ext cx="6553834" cy="197612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R="5664200" algn="ctr">
              <a:lnSpc>
                <a:spcPct val="100000"/>
              </a:lnSpc>
              <a:spcBef>
                <a:spcPts val="1525"/>
              </a:spcBef>
            </a:pP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Merit</a:t>
            </a:r>
            <a:endParaRPr sz="3200" dirty="0">
              <a:latin typeface="Garamond"/>
              <a:cs typeface="Garamond"/>
            </a:endParaRPr>
          </a:p>
          <a:p>
            <a:pPr marR="798830" algn="ctr">
              <a:lnSpc>
                <a:spcPct val="100000"/>
              </a:lnSpc>
              <a:spcBef>
                <a:spcPts val="1430"/>
              </a:spcBef>
            </a:pP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Achieved</a:t>
            </a:r>
            <a:endParaRPr sz="3200" dirty="0">
              <a:latin typeface="Garamond"/>
              <a:cs typeface="Garamond"/>
            </a:endParaRPr>
          </a:p>
          <a:p>
            <a:pPr marL="4318635" algn="ctr">
              <a:lnSpc>
                <a:spcPct val="100000"/>
              </a:lnSpc>
              <a:spcBef>
                <a:spcPts val="980"/>
              </a:spcBef>
            </a:pPr>
            <a:r>
              <a:rPr sz="3200" dirty="0">
                <a:solidFill>
                  <a:srgbClr val="FFFFFF"/>
                </a:solidFill>
                <a:latin typeface="Garamond"/>
                <a:cs typeface="Garamond"/>
              </a:rPr>
              <a:t>Not </a:t>
            </a: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Achieved</a:t>
            </a:r>
            <a:endParaRPr sz="3200" dirty="0">
              <a:latin typeface="Garamond"/>
              <a:cs typeface="Garamond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3931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1276858"/>
            <a:ext cx="5422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(topics)</a:t>
            </a:r>
            <a:r>
              <a:rPr sz="2800" b="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b="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Arial"/>
                <a:cs typeface="Arial"/>
              </a:rPr>
              <a:t>Grades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07058" y="2636584"/>
            <a:ext cx="4048125" cy="840615"/>
          </a:xfrm>
          <a:prstGeom prst="rect">
            <a:avLst/>
          </a:prstGeom>
          <a:solidFill>
            <a:srgbClr val="F38F8D"/>
          </a:solidFill>
          <a:ln w="9525">
            <a:solidFill>
              <a:srgbClr val="FFFFFF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2400" b="1" dirty="0">
                <a:solidFill>
                  <a:srgbClr val="FFFFFF"/>
                </a:solidFill>
                <a:latin typeface="Garamond"/>
                <a:cs typeface="Garamond"/>
              </a:rPr>
              <a:t>Internally</a:t>
            </a:r>
            <a:r>
              <a:rPr lang="en-US" sz="2400" b="1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Garamond"/>
                <a:cs typeface="Garamond"/>
              </a:rPr>
              <a:t>(during the year)</a:t>
            </a:r>
            <a:r>
              <a:rPr sz="2400" dirty="0">
                <a:solidFill>
                  <a:srgbClr val="FFFFFF"/>
                </a:solidFill>
                <a:latin typeface="Garamond"/>
                <a:cs typeface="Garamond"/>
              </a:rPr>
              <a:t> Assessed</a:t>
            </a:r>
            <a:r>
              <a:rPr sz="2400" spc="-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Garamond"/>
                <a:cs typeface="Garamond"/>
              </a:rPr>
              <a:t>Only</a:t>
            </a:r>
            <a:endParaRPr sz="2400" dirty="0">
              <a:latin typeface="Garamond"/>
              <a:cs typeface="Garamon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91237" y="4376737"/>
            <a:ext cx="2312670" cy="1233805"/>
            <a:chOff x="6091237" y="4376737"/>
            <a:chExt cx="2312670" cy="1233805"/>
          </a:xfrm>
        </p:grpSpPr>
        <p:sp>
          <p:nvSpPr>
            <p:cNvPr id="5" name="object 5"/>
            <p:cNvSpPr/>
            <p:nvPr/>
          </p:nvSpPr>
          <p:spPr>
            <a:xfrm>
              <a:off x="6096000" y="4381500"/>
              <a:ext cx="2303145" cy="1224280"/>
            </a:xfrm>
            <a:custGeom>
              <a:avLst/>
              <a:gdLst/>
              <a:ahLst/>
              <a:cxnLst/>
              <a:rect l="l" t="t" r="r" b="b"/>
              <a:pathLst>
                <a:path w="2303145" h="1224279">
                  <a:moveTo>
                    <a:pt x="1151381" y="0"/>
                  </a:moveTo>
                  <a:lnTo>
                    <a:pt x="1090233" y="848"/>
                  </a:lnTo>
                  <a:lnTo>
                    <a:pt x="1029916" y="3364"/>
                  </a:lnTo>
                  <a:lnTo>
                    <a:pt x="970509" y="7506"/>
                  </a:lnTo>
                  <a:lnTo>
                    <a:pt x="912093" y="13231"/>
                  </a:lnTo>
                  <a:lnTo>
                    <a:pt x="854747" y="20498"/>
                  </a:lnTo>
                  <a:lnTo>
                    <a:pt x="798551" y="29263"/>
                  </a:lnTo>
                  <a:lnTo>
                    <a:pt x="743583" y="39486"/>
                  </a:lnTo>
                  <a:lnTo>
                    <a:pt x="689925" y="51122"/>
                  </a:lnTo>
                  <a:lnTo>
                    <a:pt x="637654" y="64131"/>
                  </a:lnTo>
                  <a:lnTo>
                    <a:pt x="586852" y="78470"/>
                  </a:lnTo>
                  <a:lnTo>
                    <a:pt x="537597" y="94096"/>
                  </a:lnTo>
                  <a:lnTo>
                    <a:pt x="489969" y="110967"/>
                  </a:lnTo>
                  <a:lnTo>
                    <a:pt x="444047" y="129041"/>
                  </a:lnTo>
                  <a:lnTo>
                    <a:pt x="399912" y="148276"/>
                  </a:lnTo>
                  <a:lnTo>
                    <a:pt x="357642" y="168630"/>
                  </a:lnTo>
                  <a:lnTo>
                    <a:pt x="317318" y="190059"/>
                  </a:lnTo>
                  <a:lnTo>
                    <a:pt x="279019" y="212522"/>
                  </a:lnTo>
                  <a:lnTo>
                    <a:pt x="242824" y="235977"/>
                  </a:lnTo>
                  <a:lnTo>
                    <a:pt x="208813" y="260381"/>
                  </a:lnTo>
                  <a:lnTo>
                    <a:pt x="177065" y="285693"/>
                  </a:lnTo>
                  <a:lnTo>
                    <a:pt x="147661" y="311868"/>
                  </a:lnTo>
                  <a:lnTo>
                    <a:pt x="120680" y="338867"/>
                  </a:lnTo>
                  <a:lnTo>
                    <a:pt x="74303" y="395162"/>
                  </a:lnTo>
                  <a:lnTo>
                    <a:pt x="38573" y="454239"/>
                  </a:lnTo>
                  <a:lnTo>
                    <a:pt x="14125" y="515760"/>
                  </a:lnTo>
                  <a:lnTo>
                    <a:pt x="1595" y="579388"/>
                  </a:lnTo>
                  <a:lnTo>
                    <a:pt x="0" y="611886"/>
                  </a:lnTo>
                  <a:lnTo>
                    <a:pt x="1595" y="644383"/>
                  </a:lnTo>
                  <a:lnTo>
                    <a:pt x="14125" y="708011"/>
                  </a:lnTo>
                  <a:lnTo>
                    <a:pt x="38573" y="769532"/>
                  </a:lnTo>
                  <a:lnTo>
                    <a:pt x="74303" y="828609"/>
                  </a:lnTo>
                  <a:lnTo>
                    <a:pt x="120680" y="884904"/>
                  </a:lnTo>
                  <a:lnTo>
                    <a:pt x="147661" y="911903"/>
                  </a:lnTo>
                  <a:lnTo>
                    <a:pt x="177065" y="938078"/>
                  </a:lnTo>
                  <a:lnTo>
                    <a:pt x="208813" y="963390"/>
                  </a:lnTo>
                  <a:lnTo>
                    <a:pt x="242824" y="987794"/>
                  </a:lnTo>
                  <a:lnTo>
                    <a:pt x="279019" y="1011249"/>
                  </a:lnTo>
                  <a:lnTo>
                    <a:pt x="317318" y="1033712"/>
                  </a:lnTo>
                  <a:lnTo>
                    <a:pt x="357642" y="1055141"/>
                  </a:lnTo>
                  <a:lnTo>
                    <a:pt x="399912" y="1075495"/>
                  </a:lnTo>
                  <a:lnTo>
                    <a:pt x="444047" y="1094730"/>
                  </a:lnTo>
                  <a:lnTo>
                    <a:pt x="489969" y="1112804"/>
                  </a:lnTo>
                  <a:lnTo>
                    <a:pt x="537597" y="1129675"/>
                  </a:lnTo>
                  <a:lnTo>
                    <a:pt x="586852" y="1145301"/>
                  </a:lnTo>
                  <a:lnTo>
                    <a:pt x="637654" y="1159640"/>
                  </a:lnTo>
                  <a:lnTo>
                    <a:pt x="689925" y="1172649"/>
                  </a:lnTo>
                  <a:lnTo>
                    <a:pt x="743583" y="1184285"/>
                  </a:lnTo>
                  <a:lnTo>
                    <a:pt x="798551" y="1194508"/>
                  </a:lnTo>
                  <a:lnTo>
                    <a:pt x="854747" y="1203273"/>
                  </a:lnTo>
                  <a:lnTo>
                    <a:pt x="912093" y="1210540"/>
                  </a:lnTo>
                  <a:lnTo>
                    <a:pt x="970509" y="1216265"/>
                  </a:lnTo>
                  <a:lnTo>
                    <a:pt x="1029916" y="1220407"/>
                  </a:lnTo>
                  <a:lnTo>
                    <a:pt x="1090233" y="1222923"/>
                  </a:lnTo>
                  <a:lnTo>
                    <a:pt x="1151381" y="1223772"/>
                  </a:lnTo>
                  <a:lnTo>
                    <a:pt x="1212530" y="1222923"/>
                  </a:lnTo>
                  <a:lnTo>
                    <a:pt x="1272847" y="1220407"/>
                  </a:lnTo>
                  <a:lnTo>
                    <a:pt x="1332254" y="1216265"/>
                  </a:lnTo>
                  <a:lnTo>
                    <a:pt x="1390670" y="1210540"/>
                  </a:lnTo>
                  <a:lnTo>
                    <a:pt x="1448016" y="1203273"/>
                  </a:lnTo>
                  <a:lnTo>
                    <a:pt x="1504212" y="1194508"/>
                  </a:lnTo>
                  <a:lnTo>
                    <a:pt x="1559180" y="1184285"/>
                  </a:lnTo>
                  <a:lnTo>
                    <a:pt x="1612838" y="1172649"/>
                  </a:lnTo>
                  <a:lnTo>
                    <a:pt x="1665109" y="1159640"/>
                  </a:lnTo>
                  <a:lnTo>
                    <a:pt x="1715911" y="1145301"/>
                  </a:lnTo>
                  <a:lnTo>
                    <a:pt x="1765166" y="1129675"/>
                  </a:lnTo>
                  <a:lnTo>
                    <a:pt x="1812794" y="1112804"/>
                  </a:lnTo>
                  <a:lnTo>
                    <a:pt x="1858716" y="1094730"/>
                  </a:lnTo>
                  <a:lnTo>
                    <a:pt x="1902851" y="1075495"/>
                  </a:lnTo>
                  <a:lnTo>
                    <a:pt x="1945121" y="1055141"/>
                  </a:lnTo>
                  <a:lnTo>
                    <a:pt x="1985445" y="1033712"/>
                  </a:lnTo>
                  <a:lnTo>
                    <a:pt x="2023744" y="1011249"/>
                  </a:lnTo>
                  <a:lnTo>
                    <a:pt x="2059939" y="987794"/>
                  </a:lnTo>
                  <a:lnTo>
                    <a:pt x="2093950" y="963390"/>
                  </a:lnTo>
                  <a:lnTo>
                    <a:pt x="2125698" y="938078"/>
                  </a:lnTo>
                  <a:lnTo>
                    <a:pt x="2155102" y="911903"/>
                  </a:lnTo>
                  <a:lnTo>
                    <a:pt x="2182083" y="884904"/>
                  </a:lnTo>
                  <a:lnTo>
                    <a:pt x="2228460" y="828609"/>
                  </a:lnTo>
                  <a:lnTo>
                    <a:pt x="2264190" y="769532"/>
                  </a:lnTo>
                  <a:lnTo>
                    <a:pt x="2288638" y="708011"/>
                  </a:lnTo>
                  <a:lnTo>
                    <a:pt x="2301168" y="644383"/>
                  </a:lnTo>
                  <a:lnTo>
                    <a:pt x="2302764" y="611886"/>
                  </a:lnTo>
                  <a:lnTo>
                    <a:pt x="2301168" y="579388"/>
                  </a:lnTo>
                  <a:lnTo>
                    <a:pt x="2288638" y="515760"/>
                  </a:lnTo>
                  <a:lnTo>
                    <a:pt x="2264190" y="454239"/>
                  </a:lnTo>
                  <a:lnTo>
                    <a:pt x="2228460" y="395162"/>
                  </a:lnTo>
                  <a:lnTo>
                    <a:pt x="2182083" y="338867"/>
                  </a:lnTo>
                  <a:lnTo>
                    <a:pt x="2155102" y="311868"/>
                  </a:lnTo>
                  <a:lnTo>
                    <a:pt x="2125698" y="285693"/>
                  </a:lnTo>
                  <a:lnTo>
                    <a:pt x="2093950" y="260381"/>
                  </a:lnTo>
                  <a:lnTo>
                    <a:pt x="2059939" y="235977"/>
                  </a:lnTo>
                  <a:lnTo>
                    <a:pt x="2023744" y="212522"/>
                  </a:lnTo>
                  <a:lnTo>
                    <a:pt x="1985445" y="190059"/>
                  </a:lnTo>
                  <a:lnTo>
                    <a:pt x="1945121" y="168630"/>
                  </a:lnTo>
                  <a:lnTo>
                    <a:pt x="1902851" y="148276"/>
                  </a:lnTo>
                  <a:lnTo>
                    <a:pt x="1858716" y="129041"/>
                  </a:lnTo>
                  <a:lnTo>
                    <a:pt x="1812794" y="110967"/>
                  </a:lnTo>
                  <a:lnTo>
                    <a:pt x="1765166" y="94096"/>
                  </a:lnTo>
                  <a:lnTo>
                    <a:pt x="1715911" y="78470"/>
                  </a:lnTo>
                  <a:lnTo>
                    <a:pt x="1665109" y="64131"/>
                  </a:lnTo>
                  <a:lnTo>
                    <a:pt x="1612838" y="51122"/>
                  </a:lnTo>
                  <a:lnTo>
                    <a:pt x="1559180" y="39486"/>
                  </a:lnTo>
                  <a:lnTo>
                    <a:pt x="1504212" y="29263"/>
                  </a:lnTo>
                  <a:lnTo>
                    <a:pt x="1448016" y="20498"/>
                  </a:lnTo>
                  <a:lnTo>
                    <a:pt x="1390670" y="13231"/>
                  </a:lnTo>
                  <a:lnTo>
                    <a:pt x="1332254" y="7506"/>
                  </a:lnTo>
                  <a:lnTo>
                    <a:pt x="1272847" y="3364"/>
                  </a:lnTo>
                  <a:lnTo>
                    <a:pt x="1212530" y="848"/>
                  </a:lnTo>
                  <a:lnTo>
                    <a:pt x="1151381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0" y="4381500"/>
              <a:ext cx="2303145" cy="1224280"/>
            </a:xfrm>
            <a:custGeom>
              <a:avLst/>
              <a:gdLst/>
              <a:ahLst/>
              <a:cxnLst/>
              <a:rect l="l" t="t" r="r" b="b"/>
              <a:pathLst>
                <a:path w="2303145" h="1224279">
                  <a:moveTo>
                    <a:pt x="0" y="611886"/>
                  </a:moveTo>
                  <a:lnTo>
                    <a:pt x="6330" y="547332"/>
                  </a:lnTo>
                  <a:lnTo>
                    <a:pt x="24899" y="484715"/>
                  </a:lnTo>
                  <a:lnTo>
                    <a:pt x="55067" y="424374"/>
                  </a:lnTo>
                  <a:lnTo>
                    <a:pt x="96201" y="366645"/>
                  </a:lnTo>
                  <a:lnTo>
                    <a:pt x="147661" y="311868"/>
                  </a:lnTo>
                  <a:lnTo>
                    <a:pt x="177065" y="285693"/>
                  </a:lnTo>
                  <a:lnTo>
                    <a:pt x="208813" y="260381"/>
                  </a:lnTo>
                  <a:lnTo>
                    <a:pt x="242824" y="235977"/>
                  </a:lnTo>
                  <a:lnTo>
                    <a:pt x="279019" y="212522"/>
                  </a:lnTo>
                  <a:lnTo>
                    <a:pt x="317318" y="190059"/>
                  </a:lnTo>
                  <a:lnTo>
                    <a:pt x="357642" y="168630"/>
                  </a:lnTo>
                  <a:lnTo>
                    <a:pt x="399912" y="148276"/>
                  </a:lnTo>
                  <a:lnTo>
                    <a:pt x="444047" y="129041"/>
                  </a:lnTo>
                  <a:lnTo>
                    <a:pt x="489969" y="110967"/>
                  </a:lnTo>
                  <a:lnTo>
                    <a:pt x="537597" y="94096"/>
                  </a:lnTo>
                  <a:lnTo>
                    <a:pt x="586852" y="78470"/>
                  </a:lnTo>
                  <a:lnTo>
                    <a:pt x="637654" y="64131"/>
                  </a:lnTo>
                  <a:lnTo>
                    <a:pt x="689925" y="51122"/>
                  </a:lnTo>
                  <a:lnTo>
                    <a:pt x="743583" y="39486"/>
                  </a:lnTo>
                  <a:lnTo>
                    <a:pt x="798551" y="29263"/>
                  </a:lnTo>
                  <a:lnTo>
                    <a:pt x="854747" y="20498"/>
                  </a:lnTo>
                  <a:lnTo>
                    <a:pt x="912093" y="13231"/>
                  </a:lnTo>
                  <a:lnTo>
                    <a:pt x="970509" y="7506"/>
                  </a:lnTo>
                  <a:lnTo>
                    <a:pt x="1029916" y="3364"/>
                  </a:lnTo>
                  <a:lnTo>
                    <a:pt x="1090233" y="848"/>
                  </a:lnTo>
                  <a:lnTo>
                    <a:pt x="1151381" y="0"/>
                  </a:lnTo>
                  <a:lnTo>
                    <a:pt x="1212530" y="848"/>
                  </a:lnTo>
                  <a:lnTo>
                    <a:pt x="1272847" y="3364"/>
                  </a:lnTo>
                  <a:lnTo>
                    <a:pt x="1332254" y="7506"/>
                  </a:lnTo>
                  <a:lnTo>
                    <a:pt x="1390670" y="13231"/>
                  </a:lnTo>
                  <a:lnTo>
                    <a:pt x="1448016" y="20498"/>
                  </a:lnTo>
                  <a:lnTo>
                    <a:pt x="1504212" y="29263"/>
                  </a:lnTo>
                  <a:lnTo>
                    <a:pt x="1559180" y="39486"/>
                  </a:lnTo>
                  <a:lnTo>
                    <a:pt x="1612838" y="51122"/>
                  </a:lnTo>
                  <a:lnTo>
                    <a:pt x="1665109" y="64131"/>
                  </a:lnTo>
                  <a:lnTo>
                    <a:pt x="1715911" y="78470"/>
                  </a:lnTo>
                  <a:lnTo>
                    <a:pt x="1765166" y="94096"/>
                  </a:lnTo>
                  <a:lnTo>
                    <a:pt x="1812794" y="110967"/>
                  </a:lnTo>
                  <a:lnTo>
                    <a:pt x="1858716" y="129041"/>
                  </a:lnTo>
                  <a:lnTo>
                    <a:pt x="1902851" y="148276"/>
                  </a:lnTo>
                  <a:lnTo>
                    <a:pt x="1945121" y="168630"/>
                  </a:lnTo>
                  <a:lnTo>
                    <a:pt x="1985445" y="190059"/>
                  </a:lnTo>
                  <a:lnTo>
                    <a:pt x="2023744" y="212522"/>
                  </a:lnTo>
                  <a:lnTo>
                    <a:pt x="2059939" y="235977"/>
                  </a:lnTo>
                  <a:lnTo>
                    <a:pt x="2093950" y="260381"/>
                  </a:lnTo>
                  <a:lnTo>
                    <a:pt x="2125698" y="285693"/>
                  </a:lnTo>
                  <a:lnTo>
                    <a:pt x="2155102" y="311868"/>
                  </a:lnTo>
                  <a:lnTo>
                    <a:pt x="2182083" y="338867"/>
                  </a:lnTo>
                  <a:lnTo>
                    <a:pt x="2228460" y="395162"/>
                  </a:lnTo>
                  <a:lnTo>
                    <a:pt x="2264190" y="454239"/>
                  </a:lnTo>
                  <a:lnTo>
                    <a:pt x="2288638" y="515760"/>
                  </a:lnTo>
                  <a:lnTo>
                    <a:pt x="2301168" y="579388"/>
                  </a:lnTo>
                  <a:lnTo>
                    <a:pt x="2302764" y="611886"/>
                  </a:lnTo>
                  <a:lnTo>
                    <a:pt x="2301168" y="644383"/>
                  </a:lnTo>
                  <a:lnTo>
                    <a:pt x="2288638" y="708011"/>
                  </a:lnTo>
                  <a:lnTo>
                    <a:pt x="2264190" y="769532"/>
                  </a:lnTo>
                  <a:lnTo>
                    <a:pt x="2228460" y="828609"/>
                  </a:lnTo>
                  <a:lnTo>
                    <a:pt x="2182083" y="884904"/>
                  </a:lnTo>
                  <a:lnTo>
                    <a:pt x="2155102" y="911903"/>
                  </a:lnTo>
                  <a:lnTo>
                    <a:pt x="2125698" y="938078"/>
                  </a:lnTo>
                  <a:lnTo>
                    <a:pt x="2093950" y="963390"/>
                  </a:lnTo>
                  <a:lnTo>
                    <a:pt x="2059939" y="987794"/>
                  </a:lnTo>
                  <a:lnTo>
                    <a:pt x="2023744" y="1011249"/>
                  </a:lnTo>
                  <a:lnTo>
                    <a:pt x="1985445" y="1033712"/>
                  </a:lnTo>
                  <a:lnTo>
                    <a:pt x="1945121" y="1055141"/>
                  </a:lnTo>
                  <a:lnTo>
                    <a:pt x="1902851" y="1075495"/>
                  </a:lnTo>
                  <a:lnTo>
                    <a:pt x="1858716" y="1094730"/>
                  </a:lnTo>
                  <a:lnTo>
                    <a:pt x="1812794" y="1112804"/>
                  </a:lnTo>
                  <a:lnTo>
                    <a:pt x="1765166" y="1129675"/>
                  </a:lnTo>
                  <a:lnTo>
                    <a:pt x="1715911" y="1145301"/>
                  </a:lnTo>
                  <a:lnTo>
                    <a:pt x="1665109" y="1159640"/>
                  </a:lnTo>
                  <a:lnTo>
                    <a:pt x="1612838" y="1172649"/>
                  </a:lnTo>
                  <a:lnTo>
                    <a:pt x="1559180" y="1184285"/>
                  </a:lnTo>
                  <a:lnTo>
                    <a:pt x="1504212" y="1194508"/>
                  </a:lnTo>
                  <a:lnTo>
                    <a:pt x="1448016" y="1203273"/>
                  </a:lnTo>
                  <a:lnTo>
                    <a:pt x="1390670" y="1210540"/>
                  </a:lnTo>
                  <a:lnTo>
                    <a:pt x="1332254" y="1216265"/>
                  </a:lnTo>
                  <a:lnTo>
                    <a:pt x="1272847" y="1220407"/>
                  </a:lnTo>
                  <a:lnTo>
                    <a:pt x="1212530" y="1222923"/>
                  </a:lnTo>
                  <a:lnTo>
                    <a:pt x="1151381" y="1223772"/>
                  </a:lnTo>
                  <a:lnTo>
                    <a:pt x="1090233" y="1222923"/>
                  </a:lnTo>
                  <a:lnTo>
                    <a:pt x="1029916" y="1220407"/>
                  </a:lnTo>
                  <a:lnTo>
                    <a:pt x="970509" y="1216265"/>
                  </a:lnTo>
                  <a:lnTo>
                    <a:pt x="912093" y="1210540"/>
                  </a:lnTo>
                  <a:lnTo>
                    <a:pt x="854747" y="1203273"/>
                  </a:lnTo>
                  <a:lnTo>
                    <a:pt x="798551" y="1194508"/>
                  </a:lnTo>
                  <a:lnTo>
                    <a:pt x="743583" y="1184285"/>
                  </a:lnTo>
                  <a:lnTo>
                    <a:pt x="689925" y="1172649"/>
                  </a:lnTo>
                  <a:lnTo>
                    <a:pt x="637654" y="1159640"/>
                  </a:lnTo>
                  <a:lnTo>
                    <a:pt x="586852" y="1145301"/>
                  </a:lnTo>
                  <a:lnTo>
                    <a:pt x="537597" y="1129675"/>
                  </a:lnTo>
                  <a:lnTo>
                    <a:pt x="489969" y="1112804"/>
                  </a:lnTo>
                  <a:lnTo>
                    <a:pt x="444047" y="1094730"/>
                  </a:lnTo>
                  <a:lnTo>
                    <a:pt x="399912" y="1075495"/>
                  </a:lnTo>
                  <a:lnTo>
                    <a:pt x="357642" y="1055141"/>
                  </a:lnTo>
                  <a:lnTo>
                    <a:pt x="317318" y="1033712"/>
                  </a:lnTo>
                  <a:lnTo>
                    <a:pt x="279019" y="1011249"/>
                  </a:lnTo>
                  <a:lnTo>
                    <a:pt x="242824" y="987794"/>
                  </a:lnTo>
                  <a:lnTo>
                    <a:pt x="208813" y="963390"/>
                  </a:lnTo>
                  <a:lnTo>
                    <a:pt x="177065" y="938078"/>
                  </a:lnTo>
                  <a:lnTo>
                    <a:pt x="147661" y="911903"/>
                  </a:lnTo>
                  <a:lnTo>
                    <a:pt x="120680" y="884904"/>
                  </a:lnTo>
                  <a:lnTo>
                    <a:pt x="74303" y="828609"/>
                  </a:lnTo>
                  <a:lnTo>
                    <a:pt x="38573" y="769532"/>
                  </a:lnTo>
                  <a:lnTo>
                    <a:pt x="14125" y="708011"/>
                  </a:lnTo>
                  <a:lnTo>
                    <a:pt x="1595" y="644383"/>
                  </a:lnTo>
                  <a:lnTo>
                    <a:pt x="0" y="61188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453193" y="3564445"/>
            <a:ext cx="2312670" cy="1233805"/>
            <a:chOff x="3453193" y="3564445"/>
            <a:chExt cx="2312670" cy="1233805"/>
          </a:xfrm>
        </p:grpSpPr>
        <p:sp>
          <p:nvSpPr>
            <p:cNvPr id="8" name="object 8"/>
            <p:cNvSpPr/>
            <p:nvPr/>
          </p:nvSpPr>
          <p:spPr>
            <a:xfrm>
              <a:off x="3457955" y="3569208"/>
              <a:ext cx="2303145" cy="1224280"/>
            </a:xfrm>
            <a:custGeom>
              <a:avLst/>
              <a:gdLst/>
              <a:ahLst/>
              <a:cxnLst/>
              <a:rect l="l" t="t" r="r" b="b"/>
              <a:pathLst>
                <a:path w="2303145" h="1224279">
                  <a:moveTo>
                    <a:pt x="1151382" y="0"/>
                  </a:moveTo>
                  <a:lnTo>
                    <a:pt x="1090233" y="848"/>
                  </a:lnTo>
                  <a:lnTo>
                    <a:pt x="1029916" y="3364"/>
                  </a:lnTo>
                  <a:lnTo>
                    <a:pt x="970509" y="7506"/>
                  </a:lnTo>
                  <a:lnTo>
                    <a:pt x="912093" y="13231"/>
                  </a:lnTo>
                  <a:lnTo>
                    <a:pt x="854747" y="20498"/>
                  </a:lnTo>
                  <a:lnTo>
                    <a:pt x="798551" y="29263"/>
                  </a:lnTo>
                  <a:lnTo>
                    <a:pt x="743583" y="39486"/>
                  </a:lnTo>
                  <a:lnTo>
                    <a:pt x="689925" y="51122"/>
                  </a:lnTo>
                  <a:lnTo>
                    <a:pt x="637654" y="64131"/>
                  </a:lnTo>
                  <a:lnTo>
                    <a:pt x="586852" y="78470"/>
                  </a:lnTo>
                  <a:lnTo>
                    <a:pt x="537597" y="94096"/>
                  </a:lnTo>
                  <a:lnTo>
                    <a:pt x="489969" y="110967"/>
                  </a:lnTo>
                  <a:lnTo>
                    <a:pt x="444047" y="129041"/>
                  </a:lnTo>
                  <a:lnTo>
                    <a:pt x="399912" y="148276"/>
                  </a:lnTo>
                  <a:lnTo>
                    <a:pt x="357642" y="168630"/>
                  </a:lnTo>
                  <a:lnTo>
                    <a:pt x="317318" y="190059"/>
                  </a:lnTo>
                  <a:lnTo>
                    <a:pt x="279019" y="212522"/>
                  </a:lnTo>
                  <a:lnTo>
                    <a:pt x="242824" y="235977"/>
                  </a:lnTo>
                  <a:lnTo>
                    <a:pt x="208813" y="260381"/>
                  </a:lnTo>
                  <a:lnTo>
                    <a:pt x="177065" y="285693"/>
                  </a:lnTo>
                  <a:lnTo>
                    <a:pt x="147661" y="311868"/>
                  </a:lnTo>
                  <a:lnTo>
                    <a:pt x="120680" y="338867"/>
                  </a:lnTo>
                  <a:lnTo>
                    <a:pt x="74303" y="395162"/>
                  </a:lnTo>
                  <a:lnTo>
                    <a:pt x="38573" y="454239"/>
                  </a:lnTo>
                  <a:lnTo>
                    <a:pt x="14125" y="515760"/>
                  </a:lnTo>
                  <a:lnTo>
                    <a:pt x="1595" y="579388"/>
                  </a:lnTo>
                  <a:lnTo>
                    <a:pt x="0" y="611885"/>
                  </a:lnTo>
                  <a:lnTo>
                    <a:pt x="1595" y="644383"/>
                  </a:lnTo>
                  <a:lnTo>
                    <a:pt x="14125" y="708011"/>
                  </a:lnTo>
                  <a:lnTo>
                    <a:pt x="38573" y="769532"/>
                  </a:lnTo>
                  <a:lnTo>
                    <a:pt x="74303" y="828609"/>
                  </a:lnTo>
                  <a:lnTo>
                    <a:pt x="120680" y="884904"/>
                  </a:lnTo>
                  <a:lnTo>
                    <a:pt x="147661" y="911903"/>
                  </a:lnTo>
                  <a:lnTo>
                    <a:pt x="177065" y="938078"/>
                  </a:lnTo>
                  <a:lnTo>
                    <a:pt x="208813" y="963390"/>
                  </a:lnTo>
                  <a:lnTo>
                    <a:pt x="242824" y="987794"/>
                  </a:lnTo>
                  <a:lnTo>
                    <a:pt x="279019" y="1011249"/>
                  </a:lnTo>
                  <a:lnTo>
                    <a:pt x="317318" y="1033712"/>
                  </a:lnTo>
                  <a:lnTo>
                    <a:pt x="357642" y="1055141"/>
                  </a:lnTo>
                  <a:lnTo>
                    <a:pt x="399912" y="1075495"/>
                  </a:lnTo>
                  <a:lnTo>
                    <a:pt x="444047" y="1094730"/>
                  </a:lnTo>
                  <a:lnTo>
                    <a:pt x="489969" y="1112804"/>
                  </a:lnTo>
                  <a:lnTo>
                    <a:pt x="537597" y="1129675"/>
                  </a:lnTo>
                  <a:lnTo>
                    <a:pt x="586852" y="1145301"/>
                  </a:lnTo>
                  <a:lnTo>
                    <a:pt x="637654" y="1159640"/>
                  </a:lnTo>
                  <a:lnTo>
                    <a:pt x="689925" y="1172649"/>
                  </a:lnTo>
                  <a:lnTo>
                    <a:pt x="743583" y="1184285"/>
                  </a:lnTo>
                  <a:lnTo>
                    <a:pt x="798551" y="1194508"/>
                  </a:lnTo>
                  <a:lnTo>
                    <a:pt x="854747" y="1203273"/>
                  </a:lnTo>
                  <a:lnTo>
                    <a:pt x="912093" y="1210540"/>
                  </a:lnTo>
                  <a:lnTo>
                    <a:pt x="970509" y="1216265"/>
                  </a:lnTo>
                  <a:lnTo>
                    <a:pt x="1029916" y="1220407"/>
                  </a:lnTo>
                  <a:lnTo>
                    <a:pt x="1090233" y="1222923"/>
                  </a:lnTo>
                  <a:lnTo>
                    <a:pt x="1151382" y="1223771"/>
                  </a:lnTo>
                  <a:lnTo>
                    <a:pt x="1212530" y="1222923"/>
                  </a:lnTo>
                  <a:lnTo>
                    <a:pt x="1272847" y="1220407"/>
                  </a:lnTo>
                  <a:lnTo>
                    <a:pt x="1332254" y="1216265"/>
                  </a:lnTo>
                  <a:lnTo>
                    <a:pt x="1390670" y="1210540"/>
                  </a:lnTo>
                  <a:lnTo>
                    <a:pt x="1448016" y="1203273"/>
                  </a:lnTo>
                  <a:lnTo>
                    <a:pt x="1504212" y="1194508"/>
                  </a:lnTo>
                  <a:lnTo>
                    <a:pt x="1559180" y="1184285"/>
                  </a:lnTo>
                  <a:lnTo>
                    <a:pt x="1612838" y="1172649"/>
                  </a:lnTo>
                  <a:lnTo>
                    <a:pt x="1665109" y="1159640"/>
                  </a:lnTo>
                  <a:lnTo>
                    <a:pt x="1715911" y="1145301"/>
                  </a:lnTo>
                  <a:lnTo>
                    <a:pt x="1765166" y="1129675"/>
                  </a:lnTo>
                  <a:lnTo>
                    <a:pt x="1812794" y="1112804"/>
                  </a:lnTo>
                  <a:lnTo>
                    <a:pt x="1858716" y="1094730"/>
                  </a:lnTo>
                  <a:lnTo>
                    <a:pt x="1902851" y="1075495"/>
                  </a:lnTo>
                  <a:lnTo>
                    <a:pt x="1945121" y="1055141"/>
                  </a:lnTo>
                  <a:lnTo>
                    <a:pt x="1985445" y="1033712"/>
                  </a:lnTo>
                  <a:lnTo>
                    <a:pt x="2023744" y="1011249"/>
                  </a:lnTo>
                  <a:lnTo>
                    <a:pt x="2059939" y="987794"/>
                  </a:lnTo>
                  <a:lnTo>
                    <a:pt x="2093950" y="963390"/>
                  </a:lnTo>
                  <a:lnTo>
                    <a:pt x="2125698" y="938078"/>
                  </a:lnTo>
                  <a:lnTo>
                    <a:pt x="2155102" y="911903"/>
                  </a:lnTo>
                  <a:lnTo>
                    <a:pt x="2182083" y="884904"/>
                  </a:lnTo>
                  <a:lnTo>
                    <a:pt x="2228460" y="828609"/>
                  </a:lnTo>
                  <a:lnTo>
                    <a:pt x="2264190" y="769532"/>
                  </a:lnTo>
                  <a:lnTo>
                    <a:pt x="2288638" y="708011"/>
                  </a:lnTo>
                  <a:lnTo>
                    <a:pt x="2301168" y="644383"/>
                  </a:lnTo>
                  <a:lnTo>
                    <a:pt x="2302764" y="611885"/>
                  </a:lnTo>
                  <a:lnTo>
                    <a:pt x="2301168" y="579388"/>
                  </a:lnTo>
                  <a:lnTo>
                    <a:pt x="2288638" y="515760"/>
                  </a:lnTo>
                  <a:lnTo>
                    <a:pt x="2264190" y="454239"/>
                  </a:lnTo>
                  <a:lnTo>
                    <a:pt x="2228460" y="395162"/>
                  </a:lnTo>
                  <a:lnTo>
                    <a:pt x="2182083" y="338867"/>
                  </a:lnTo>
                  <a:lnTo>
                    <a:pt x="2155102" y="311868"/>
                  </a:lnTo>
                  <a:lnTo>
                    <a:pt x="2125698" y="285693"/>
                  </a:lnTo>
                  <a:lnTo>
                    <a:pt x="2093950" y="260381"/>
                  </a:lnTo>
                  <a:lnTo>
                    <a:pt x="2059939" y="235977"/>
                  </a:lnTo>
                  <a:lnTo>
                    <a:pt x="2023744" y="212522"/>
                  </a:lnTo>
                  <a:lnTo>
                    <a:pt x="1985445" y="190059"/>
                  </a:lnTo>
                  <a:lnTo>
                    <a:pt x="1945121" y="168630"/>
                  </a:lnTo>
                  <a:lnTo>
                    <a:pt x="1902851" y="148276"/>
                  </a:lnTo>
                  <a:lnTo>
                    <a:pt x="1858716" y="129041"/>
                  </a:lnTo>
                  <a:lnTo>
                    <a:pt x="1812794" y="110967"/>
                  </a:lnTo>
                  <a:lnTo>
                    <a:pt x="1765166" y="94096"/>
                  </a:lnTo>
                  <a:lnTo>
                    <a:pt x="1715911" y="78470"/>
                  </a:lnTo>
                  <a:lnTo>
                    <a:pt x="1665109" y="64131"/>
                  </a:lnTo>
                  <a:lnTo>
                    <a:pt x="1612838" y="51122"/>
                  </a:lnTo>
                  <a:lnTo>
                    <a:pt x="1559180" y="39486"/>
                  </a:lnTo>
                  <a:lnTo>
                    <a:pt x="1504212" y="29263"/>
                  </a:lnTo>
                  <a:lnTo>
                    <a:pt x="1448016" y="20498"/>
                  </a:lnTo>
                  <a:lnTo>
                    <a:pt x="1390670" y="13231"/>
                  </a:lnTo>
                  <a:lnTo>
                    <a:pt x="1332254" y="7506"/>
                  </a:lnTo>
                  <a:lnTo>
                    <a:pt x="1272847" y="3364"/>
                  </a:lnTo>
                  <a:lnTo>
                    <a:pt x="1212530" y="848"/>
                  </a:lnTo>
                  <a:lnTo>
                    <a:pt x="1151382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7955" y="3569208"/>
              <a:ext cx="2303145" cy="1224280"/>
            </a:xfrm>
            <a:custGeom>
              <a:avLst/>
              <a:gdLst/>
              <a:ahLst/>
              <a:cxnLst/>
              <a:rect l="l" t="t" r="r" b="b"/>
              <a:pathLst>
                <a:path w="2303145" h="1224279">
                  <a:moveTo>
                    <a:pt x="0" y="611885"/>
                  </a:moveTo>
                  <a:lnTo>
                    <a:pt x="6330" y="547332"/>
                  </a:lnTo>
                  <a:lnTo>
                    <a:pt x="24899" y="484715"/>
                  </a:lnTo>
                  <a:lnTo>
                    <a:pt x="55067" y="424374"/>
                  </a:lnTo>
                  <a:lnTo>
                    <a:pt x="96201" y="366645"/>
                  </a:lnTo>
                  <a:lnTo>
                    <a:pt x="147661" y="311868"/>
                  </a:lnTo>
                  <a:lnTo>
                    <a:pt x="177065" y="285693"/>
                  </a:lnTo>
                  <a:lnTo>
                    <a:pt x="208813" y="260381"/>
                  </a:lnTo>
                  <a:lnTo>
                    <a:pt x="242824" y="235977"/>
                  </a:lnTo>
                  <a:lnTo>
                    <a:pt x="279019" y="212522"/>
                  </a:lnTo>
                  <a:lnTo>
                    <a:pt x="317318" y="190059"/>
                  </a:lnTo>
                  <a:lnTo>
                    <a:pt x="357642" y="168630"/>
                  </a:lnTo>
                  <a:lnTo>
                    <a:pt x="399912" y="148276"/>
                  </a:lnTo>
                  <a:lnTo>
                    <a:pt x="444047" y="129041"/>
                  </a:lnTo>
                  <a:lnTo>
                    <a:pt x="489969" y="110967"/>
                  </a:lnTo>
                  <a:lnTo>
                    <a:pt x="537597" y="94096"/>
                  </a:lnTo>
                  <a:lnTo>
                    <a:pt x="586852" y="78470"/>
                  </a:lnTo>
                  <a:lnTo>
                    <a:pt x="637654" y="64131"/>
                  </a:lnTo>
                  <a:lnTo>
                    <a:pt x="689925" y="51122"/>
                  </a:lnTo>
                  <a:lnTo>
                    <a:pt x="743583" y="39486"/>
                  </a:lnTo>
                  <a:lnTo>
                    <a:pt x="798551" y="29263"/>
                  </a:lnTo>
                  <a:lnTo>
                    <a:pt x="854747" y="20498"/>
                  </a:lnTo>
                  <a:lnTo>
                    <a:pt x="912093" y="13231"/>
                  </a:lnTo>
                  <a:lnTo>
                    <a:pt x="970509" y="7506"/>
                  </a:lnTo>
                  <a:lnTo>
                    <a:pt x="1029916" y="3364"/>
                  </a:lnTo>
                  <a:lnTo>
                    <a:pt x="1090233" y="848"/>
                  </a:lnTo>
                  <a:lnTo>
                    <a:pt x="1151382" y="0"/>
                  </a:lnTo>
                  <a:lnTo>
                    <a:pt x="1212530" y="848"/>
                  </a:lnTo>
                  <a:lnTo>
                    <a:pt x="1272847" y="3364"/>
                  </a:lnTo>
                  <a:lnTo>
                    <a:pt x="1332254" y="7506"/>
                  </a:lnTo>
                  <a:lnTo>
                    <a:pt x="1390670" y="13231"/>
                  </a:lnTo>
                  <a:lnTo>
                    <a:pt x="1448016" y="20498"/>
                  </a:lnTo>
                  <a:lnTo>
                    <a:pt x="1504212" y="29263"/>
                  </a:lnTo>
                  <a:lnTo>
                    <a:pt x="1559180" y="39486"/>
                  </a:lnTo>
                  <a:lnTo>
                    <a:pt x="1612838" y="51122"/>
                  </a:lnTo>
                  <a:lnTo>
                    <a:pt x="1665109" y="64131"/>
                  </a:lnTo>
                  <a:lnTo>
                    <a:pt x="1715911" y="78470"/>
                  </a:lnTo>
                  <a:lnTo>
                    <a:pt x="1765166" y="94096"/>
                  </a:lnTo>
                  <a:lnTo>
                    <a:pt x="1812794" y="110967"/>
                  </a:lnTo>
                  <a:lnTo>
                    <a:pt x="1858716" y="129041"/>
                  </a:lnTo>
                  <a:lnTo>
                    <a:pt x="1902851" y="148276"/>
                  </a:lnTo>
                  <a:lnTo>
                    <a:pt x="1945121" y="168630"/>
                  </a:lnTo>
                  <a:lnTo>
                    <a:pt x="1985445" y="190059"/>
                  </a:lnTo>
                  <a:lnTo>
                    <a:pt x="2023744" y="212522"/>
                  </a:lnTo>
                  <a:lnTo>
                    <a:pt x="2059939" y="235977"/>
                  </a:lnTo>
                  <a:lnTo>
                    <a:pt x="2093950" y="260381"/>
                  </a:lnTo>
                  <a:lnTo>
                    <a:pt x="2125698" y="285693"/>
                  </a:lnTo>
                  <a:lnTo>
                    <a:pt x="2155102" y="311868"/>
                  </a:lnTo>
                  <a:lnTo>
                    <a:pt x="2182083" y="338867"/>
                  </a:lnTo>
                  <a:lnTo>
                    <a:pt x="2228460" y="395162"/>
                  </a:lnTo>
                  <a:lnTo>
                    <a:pt x="2264190" y="454239"/>
                  </a:lnTo>
                  <a:lnTo>
                    <a:pt x="2288638" y="515760"/>
                  </a:lnTo>
                  <a:lnTo>
                    <a:pt x="2301168" y="579388"/>
                  </a:lnTo>
                  <a:lnTo>
                    <a:pt x="2302764" y="611885"/>
                  </a:lnTo>
                  <a:lnTo>
                    <a:pt x="2301168" y="644383"/>
                  </a:lnTo>
                  <a:lnTo>
                    <a:pt x="2288638" y="708011"/>
                  </a:lnTo>
                  <a:lnTo>
                    <a:pt x="2264190" y="769532"/>
                  </a:lnTo>
                  <a:lnTo>
                    <a:pt x="2228460" y="828609"/>
                  </a:lnTo>
                  <a:lnTo>
                    <a:pt x="2182083" y="884904"/>
                  </a:lnTo>
                  <a:lnTo>
                    <a:pt x="2155102" y="911903"/>
                  </a:lnTo>
                  <a:lnTo>
                    <a:pt x="2125698" y="938078"/>
                  </a:lnTo>
                  <a:lnTo>
                    <a:pt x="2093950" y="963390"/>
                  </a:lnTo>
                  <a:lnTo>
                    <a:pt x="2059939" y="987794"/>
                  </a:lnTo>
                  <a:lnTo>
                    <a:pt x="2023744" y="1011249"/>
                  </a:lnTo>
                  <a:lnTo>
                    <a:pt x="1985445" y="1033712"/>
                  </a:lnTo>
                  <a:lnTo>
                    <a:pt x="1945121" y="1055141"/>
                  </a:lnTo>
                  <a:lnTo>
                    <a:pt x="1902851" y="1075495"/>
                  </a:lnTo>
                  <a:lnTo>
                    <a:pt x="1858716" y="1094730"/>
                  </a:lnTo>
                  <a:lnTo>
                    <a:pt x="1812794" y="1112804"/>
                  </a:lnTo>
                  <a:lnTo>
                    <a:pt x="1765166" y="1129675"/>
                  </a:lnTo>
                  <a:lnTo>
                    <a:pt x="1715911" y="1145301"/>
                  </a:lnTo>
                  <a:lnTo>
                    <a:pt x="1665109" y="1159640"/>
                  </a:lnTo>
                  <a:lnTo>
                    <a:pt x="1612838" y="1172649"/>
                  </a:lnTo>
                  <a:lnTo>
                    <a:pt x="1559180" y="1184285"/>
                  </a:lnTo>
                  <a:lnTo>
                    <a:pt x="1504212" y="1194508"/>
                  </a:lnTo>
                  <a:lnTo>
                    <a:pt x="1448016" y="1203273"/>
                  </a:lnTo>
                  <a:lnTo>
                    <a:pt x="1390670" y="1210540"/>
                  </a:lnTo>
                  <a:lnTo>
                    <a:pt x="1332254" y="1216265"/>
                  </a:lnTo>
                  <a:lnTo>
                    <a:pt x="1272847" y="1220407"/>
                  </a:lnTo>
                  <a:lnTo>
                    <a:pt x="1212530" y="1222923"/>
                  </a:lnTo>
                  <a:lnTo>
                    <a:pt x="1151382" y="1223771"/>
                  </a:lnTo>
                  <a:lnTo>
                    <a:pt x="1090233" y="1222923"/>
                  </a:lnTo>
                  <a:lnTo>
                    <a:pt x="1029916" y="1220407"/>
                  </a:lnTo>
                  <a:lnTo>
                    <a:pt x="970509" y="1216265"/>
                  </a:lnTo>
                  <a:lnTo>
                    <a:pt x="912093" y="1210540"/>
                  </a:lnTo>
                  <a:lnTo>
                    <a:pt x="854747" y="1203273"/>
                  </a:lnTo>
                  <a:lnTo>
                    <a:pt x="798551" y="1194508"/>
                  </a:lnTo>
                  <a:lnTo>
                    <a:pt x="743583" y="1184285"/>
                  </a:lnTo>
                  <a:lnTo>
                    <a:pt x="689925" y="1172649"/>
                  </a:lnTo>
                  <a:lnTo>
                    <a:pt x="637654" y="1159640"/>
                  </a:lnTo>
                  <a:lnTo>
                    <a:pt x="586852" y="1145301"/>
                  </a:lnTo>
                  <a:lnTo>
                    <a:pt x="537597" y="1129675"/>
                  </a:lnTo>
                  <a:lnTo>
                    <a:pt x="489969" y="1112804"/>
                  </a:lnTo>
                  <a:lnTo>
                    <a:pt x="444047" y="1094730"/>
                  </a:lnTo>
                  <a:lnTo>
                    <a:pt x="399912" y="1075495"/>
                  </a:lnTo>
                  <a:lnTo>
                    <a:pt x="357642" y="1055141"/>
                  </a:lnTo>
                  <a:lnTo>
                    <a:pt x="317318" y="1033712"/>
                  </a:lnTo>
                  <a:lnTo>
                    <a:pt x="279019" y="1011249"/>
                  </a:lnTo>
                  <a:lnTo>
                    <a:pt x="242824" y="987794"/>
                  </a:lnTo>
                  <a:lnTo>
                    <a:pt x="208813" y="963390"/>
                  </a:lnTo>
                  <a:lnTo>
                    <a:pt x="177065" y="938078"/>
                  </a:lnTo>
                  <a:lnTo>
                    <a:pt x="147661" y="911903"/>
                  </a:lnTo>
                  <a:lnTo>
                    <a:pt x="120680" y="884904"/>
                  </a:lnTo>
                  <a:lnTo>
                    <a:pt x="74303" y="828609"/>
                  </a:lnTo>
                  <a:lnTo>
                    <a:pt x="38573" y="769532"/>
                  </a:lnTo>
                  <a:lnTo>
                    <a:pt x="14125" y="708011"/>
                  </a:lnTo>
                  <a:lnTo>
                    <a:pt x="1595" y="644383"/>
                  </a:lnTo>
                  <a:lnTo>
                    <a:pt x="0" y="61188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64102" y="3891788"/>
            <a:ext cx="4361180" cy="13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Garamond"/>
                <a:cs typeface="Garamond"/>
              </a:rPr>
              <a:t>Achieved</a:t>
            </a:r>
            <a:endParaRPr sz="3200">
              <a:latin typeface="Garamond"/>
              <a:cs typeface="Garamond"/>
            </a:endParaRPr>
          </a:p>
          <a:p>
            <a:pPr marL="2420620">
              <a:lnSpc>
                <a:spcPct val="100000"/>
              </a:lnSpc>
              <a:spcBef>
                <a:spcPts val="2845"/>
              </a:spcBef>
            </a:pPr>
            <a:r>
              <a:rPr sz="2800" dirty="0">
                <a:solidFill>
                  <a:srgbClr val="FFFFFF"/>
                </a:solidFill>
                <a:latin typeface="Garamond"/>
                <a:cs typeface="Garamond"/>
              </a:rPr>
              <a:t>Not</a:t>
            </a:r>
            <a:r>
              <a:rPr sz="2800" spc="-45" dirty="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aramond"/>
                <a:cs typeface="Garamond"/>
              </a:rPr>
              <a:t>Achieved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75747" y="0"/>
            <a:ext cx="1674876" cy="17952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BC329B7635A41ACB0A882093C41C2" ma:contentTypeVersion="17" ma:contentTypeDescription="Create a new document." ma:contentTypeScope="" ma:versionID="4141e109bd260c65a37d626b8427c087">
  <xsd:schema xmlns:xsd="http://www.w3.org/2001/XMLSchema" xmlns:xs="http://www.w3.org/2001/XMLSchema" xmlns:p="http://schemas.microsoft.com/office/2006/metadata/properties" xmlns:ns2="93d2c264-bcfd-4455-aaa0-314078027efc" xmlns:ns3="29e4748f-c82e-40ff-833d-e073c1078790" targetNamespace="http://schemas.microsoft.com/office/2006/metadata/properties" ma:root="true" ma:fieldsID="4169ca5d5e79ce3a1c3618cd721e6bbf" ns2:_="" ns3:_="">
    <xsd:import namespace="93d2c264-bcfd-4455-aaa0-314078027efc"/>
    <xsd:import namespace="29e4748f-c82e-40ff-833d-e073c10787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2c264-bcfd-4455-aaa0-314078027e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d2fa693-5792-4f9b-9d1d-462dd8e22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4748f-c82e-40ff-833d-e073c10787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69390f-0bea-4e28-a553-bfd867e8e2dd}" ma:internalName="TaxCatchAll" ma:showField="CatchAllData" ma:web="29e4748f-c82e-40ff-833d-e073c1078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e4748f-c82e-40ff-833d-e073c1078790" xsi:nil="true"/>
    <lcf76f155ced4ddcb4097134ff3c332f xmlns="93d2c264-bcfd-4455-aaa0-314078027e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813F91-565B-46A7-B052-486267824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379B7-05EB-4EE8-834B-A3B6437EA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2c264-bcfd-4455-aaa0-314078027efc"/>
    <ds:schemaRef ds:uri="29e4748f-c82e-40ff-833d-e073c10787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F966BB-2026-45DE-AC18-5F6386CEC582}">
  <ds:schemaRefs>
    <ds:schemaRef ds:uri="http://purl.org/dc/elements/1.1/"/>
    <ds:schemaRef ds:uri="29e4748f-c82e-40ff-833d-e073c107879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93d2c264-bcfd-4455-aaa0-314078027ef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328</TotalTime>
  <Words>1106</Words>
  <Application>Microsoft Office PowerPoint</Application>
  <PresentationFormat>Widescreen</PresentationFormat>
  <Paragraphs>135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Wingdings</vt:lpstr>
      <vt:lpstr>Wingdings 3</vt:lpstr>
      <vt:lpstr>Ion</vt:lpstr>
      <vt:lpstr>NCEA                                                 (National Certificate of Educational Achievement)</vt:lpstr>
      <vt:lpstr>PowerPoint Presentation</vt:lpstr>
      <vt:lpstr>How NCEA Works</vt:lpstr>
      <vt:lpstr>YEAR 10 &amp;11</vt:lpstr>
      <vt:lpstr>YEAR 12</vt:lpstr>
      <vt:lpstr>YEAR 13</vt:lpstr>
      <vt:lpstr>University Entrance (UE) – the minimum requirement to gain entry to most university degrees</vt:lpstr>
      <vt:lpstr>PowerPoint Presentation</vt:lpstr>
      <vt:lpstr>Unit Standards (topics) &amp; Grades</vt:lpstr>
      <vt:lpstr>NCEA – Assessments</vt:lpstr>
      <vt:lpstr>Internal Assessments</vt:lpstr>
      <vt:lpstr>Internal Assessments</vt:lpstr>
      <vt:lpstr>Aiming High – NCEA Level 2 &amp; 3 Certificate Endorsements  – can be obtained across more than one year</vt:lpstr>
      <vt:lpstr>Aiming High – NCEA Level 2 &amp; 3 Course Endorsement - obtained within the current year</vt:lpstr>
      <vt:lpstr>Course Summary – see Kamar portal under Reports</vt:lpstr>
      <vt:lpstr>Course Summary – continued</vt:lpstr>
      <vt:lpstr>Missed Assessments: Internals – during the year (refer to the Assessment Procedures Student Handbook on the school website and Kamar portal under Reports) </vt:lpstr>
      <vt:lpstr>External Assessments – end of year</vt:lpstr>
      <vt:lpstr>External Assessments – end of year</vt:lpstr>
      <vt:lpstr>Year Level Tutors</vt:lpstr>
      <vt:lpstr>How you could support your student?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NCEA   National Certificate of Educational Achievement</dc:title>
  <dc:creator>Marama Lynch</dc:creator>
  <cp:lastModifiedBy>Carol Greenwood</cp:lastModifiedBy>
  <cp:revision>31</cp:revision>
  <cp:lastPrinted>2023-05-03T00:39:34Z</cp:lastPrinted>
  <dcterms:created xsi:type="dcterms:W3CDTF">2023-03-22T22:18:37Z</dcterms:created>
  <dcterms:modified xsi:type="dcterms:W3CDTF">2024-04-04T00:43:26Z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2023-03-22T00:00:00Z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0x0101003C3BC329B7635A41ACB0A882093C41C2</vt:lpwstr>
  </property>
  <property fmtid="{D5CDD505-2E9C-101B-9397-08002B2CF9AE}" pid="7" name="MediaServiceImageTags">
    <vt:lpwstr/>
  </property>
</Properties>
</file>